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notesSlides/_rels/notesSlide7.xml.rels" ContentType="application/vnd.openxmlformats-package.relationships+xml"/>
  <Override PartName="/ppt/notesSlides/notesSlide7.xml" ContentType="application/vnd.openxmlformats-officedocument.presentationml.notesSlide+xml"/>
  <Override PartName="/ppt/slides/slide63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8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51.xml" ContentType="application/vnd.openxmlformats-officedocument.presentationml.slide+xml"/>
  <Override PartName="/ppt/slides/slide46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61.xml" ContentType="application/vnd.openxmlformats-officedocument.presentationml.slide+xml"/>
  <Override PartName="/ppt/slides/slide33.xml" ContentType="application/vnd.openxmlformats-officedocument.presentationml.slide+xml"/>
  <Override PartName="/ppt/slides/_rels/slide62.xml.rels" ContentType="application/vnd.openxmlformats-package.relationships+xml"/>
  <Override PartName="/ppt/slides/_rels/slide60.xml.rels" ContentType="application/vnd.openxmlformats-package.relationships+xml"/>
  <Override PartName="/ppt/slides/_rels/slide59.xml.rels" ContentType="application/vnd.openxmlformats-package.relationships+xml"/>
  <Override PartName="/ppt/slides/_rels/slide57.xml.rels" ContentType="application/vnd.openxmlformats-package.relationships+xml"/>
  <Override PartName="/ppt/slides/_rels/slide56.xml.rels" ContentType="application/vnd.openxmlformats-package.relationships+xml"/>
  <Override PartName="/ppt/slides/_rels/slide54.xml.rels" ContentType="application/vnd.openxmlformats-package.relationships+xml"/>
  <Override PartName="/ppt/slides/_rels/slide53.xml.rels" ContentType="application/vnd.openxmlformats-package.relationships+xml"/>
  <Override PartName="/ppt/slides/_rels/slide52.xml.rels" ContentType="application/vnd.openxmlformats-package.relationships+xml"/>
  <Override PartName="/ppt/slides/_rels/slide49.xml.rels" ContentType="application/vnd.openxmlformats-package.relationships+xml"/>
  <Override PartName="/ppt/slides/_rels/slide47.xml.rels" ContentType="application/vnd.openxmlformats-package.relationships+xml"/>
  <Override PartName="/ppt/slides/_rels/slide44.xml.rels" ContentType="application/vnd.openxmlformats-package.relationships+xml"/>
  <Override PartName="/ppt/slides/_rels/slide42.xml.rels" ContentType="application/vnd.openxmlformats-package.relationships+xml"/>
  <Override PartName="/ppt/slides/_rels/slide41.xml.rels" ContentType="application/vnd.openxmlformats-package.relationships+xml"/>
  <Override PartName="/ppt/slides/_rels/slide40.xml.rels" ContentType="application/vnd.openxmlformats-package.relationships+xml"/>
  <Override PartName="/ppt/slides/_rels/slide39.xml.rels" ContentType="application/vnd.openxmlformats-package.relationships+xml"/>
  <Override PartName="/ppt/slides/_rels/slide50.xml.rels" ContentType="application/vnd.openxmlformats-package.relationships+xml"/>
  <Override PartName="/ppt/slides/_rels/slide36.xml.rels" ContentType="application/vnd.openxmlformats-package.relationships+xml"/>
  <Override PartName="/ppt/slides/_rels/slide38.xml.rels" ContentType="application/vnd.openxmlformats-package.relationships+xml"/>
  <Override PartName="/ppt/slides/_rels/slide35.xml.rels" ContentType="application/vnd.openxmlformats-package.relationships+xml"/>
  <Override PartName="/ppt/slides/_rels/slide32.xml.rels" ContentType="application/vnd.openxmlformats-package.relationships+xml"/>
  <Override PartName="/ppt/slides/_rels/slide51.xml.rels" ContentType="application/vnd.openxmlformats-package.relationships+xml"/>
  <Override PartName="/ppt/slides/_rels/slide29.xml.rels" ContentType="application/vnd.openxmlformats-package.relationships+xml"/>
  <Override PartName="/ppt/slides/_rels/slide61.xml.rels" ContentType="application/vnd.openxmlformats-package.relationships+xml"/>
  <Override PartName="/ppt/slides/_rels/slide24.xml.rels" ContentType="application/vnd.openxmlformats-package.relationships+xml"/>
  <Override PartName="/ppt/slides/_rels/slide31.xml.rels" ContentType="application/vnd.openxmlformats-package.relationships+xml"/>
  <Override PartName="/ppt/slides/_rels/slide28.xml.rels" ContentType="application/vnd.openxmlformats-package.relationships+xml"/>
  <Override PartName="/ppt/slides/_rels/slide23.xml.rels" ContentType="application/vnd.openxmlformats-package.relationships+xml"/>
  <Override PartName="/ppt/slides/_rels/slide26.xml.rels" ContentType="application/vnd.openxmlformats-package.relationships+xml"/>
  <Override PartName="/ppt/slides/_rels/slide48.xml.rels" ContentType="application/vnd.openxmlformats-package.relationships+xml"/>
  <Override PartName="/ppt/slides/_rels/slide21.xml.rels" ContentType="application/vnd.openxmlformats-package.relationships+xml"/>
  <Override PartName="/ppt/slides/_rels/slide46.xml.rels" ContentType="application/vnd.openxmlformats-package.relationships+xml"/>
  <Override PartName="/ppt/slides/_rels/slide19.xml.rels" ContentType="application/vnd.openxmlformats-package.relationships+xml"/>
  <Override PartName="/ppt/slides/_rels/slide18.xml.rels" ContentType="application/vnd.openxmlformats-package.relationships+xml"/>
  <Override PartName="/ppt/slides/_rels/slide63.xml.rels" ContentType="application/vnd.openxmlformats-package.relationships+xml"/>
  <Override PartName="/ppt/slides/_rels/slide14.xml.rels" ContentType="application/vnd.openxmlformats-package.relationships+xml"/>
  <Override PartName="/ppt/slides/_rels/slide25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27.xml.rels" ContentType="application/vnd.openxmlformats-package.relationships+xml"/>
  <Override PartName="/ppt/slides/_rels/slide15.xml.rels" ContentType="application/vnd.openxmlformats-package.relationships+xml"/>
  <Override PartName="/ppt/slides/_rels/slide20.xml.rels" ContentType="application/vnd.openxmlformats-package.relationships+xml"/>
  <Override PartName="/ppt/slides/_rels/slide30.xml.rels" ContentType="application/vnd.openxmlformats-package.relationships+xml"/>
  <Override PartName="/ppt/slides/_rels/slide45.xml.rels" ContentType="application/vnd.openxmlformats-package.relationships+xml"/>
  <Override PartName="/ppt/slides/_rels/slide11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16.xml.rels" ContentType="application/vnd.openxmlformats-package.relationships+xml"/>
  <Override PartName="/ppt/slides/_rels/slide10.xml.rels" ContentType="application/vnd.openxmlformats-package.relationships+xml"/>
  <Override PartName="/ppt/slides/_rels/slide22.xml.rels" ContentType="application/vnd.openxmlformats-package.relationships+xml"/>
  <Override PartName="/ppt/slides/_rels/slide58.xml.rels" ContentType="application/vnd.openxmlformats-package.relationships+xml"/>
  <Override PartName="/ppt/slides/_rels/slide7.xml.rels" ContentType="application/vnd.openxmlformats-package.relationships+xml"/>
  <Override PartName="/ppt/slides/_rels/slide5.xml.rels" ContentType="application/vnd.openxmlformats-package.relationships+xml"/>
  <Override PartName="/ppt/slides/_rels/slide37.xml.rels" ContentType="application/vnd.openxmlformats-package.relationships+xml"/>
  <Override PartName="/ppt/slides/_rels/slide4.xml.rels" ContentType="application/vnd.openxmlformats-package.relationships+xml"/>
  <Override PartName="/ppt/slides/_rels/slide17.xml.rels" ContentType="application/vnd.openxmlformats-package.relationships+xml"/>
  <Override PartName="/ppt/slides/_rels/slide43.xml.rels" ContentType="application/vnd.openxmlformats-package.relationships+xml"/>
  <Override PartName="/ppt/slides/_rels/slide3.xml.rels" ContentType="application/vnd.openxmlformats-package.relationships+xml"/>
  <Override PartName="/ppt/slides/_rels/slide33.xml.rels" ContentType="application/vnd.openxmlformats-package.relationships+xml"/>
  <Override PartName="/ppt/slides/_rels/slide6.xml.rels" ContentType="application/vnd.openxmlformats-package.relationships+xml"/>
  <Override PartName="/ppt/slides/_rels/slide55.xml.rels" ContentType="application/vnd.openxmlformats-package.relationships+xml"/>
  <Override PartName="/ppt/slides/_rels/slide34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32.xml" ContentType="application/vnd.openxmlformats-officedocument.presentationml.slide+xml"/>
  <Override PartName="/ppt/slides/slide59.xml" ContentType="application/vnd.openxmlformats-officedocument.presentationml.slide+xml"/>
  <Override PartName="/ppt/slides/slide29.xml" ContentType="application/vnd.openxmlformats-officedocument.presentationml.slide+xml"/>
  <Override PartName="/ppt/slides/slide25.xml" ContentType="application/vnd.openxmlformats-officedocument.presentationml.slide+xml"/>
  <Override PartName="/ppt/slides/slide45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57.xml" ContentType="application/vnd.openxmlformats-officedocument.presentationml.slide+xml"/>
  <Override PartName="/ppt/slides/slide40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52.xml" ContentType="application/vnd.openxmlformats-officedocument.presentationml.slide+xml"/>
  <Override PartName="/ppt/slides/slide18.xml" ContentType="application/vnd.openxmlformats-officedocument.presentationml.slide+xml"/>
  <Override PartName="/ppt/slides/slide23.xml" ContentType="application/vnd.openxmlformats-officedocument.presentationml.slide+xml"/>
  <Override PartName="/ppt/slides/slide26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62.xml" ContentType="application/vnd.openxmlformats-officedocument.presentationml.slide+xml"/>
  <Override PartName="/ppt/slides/slide11.xml" ContentType="application/vnd.openxmlformats-officedocument.presentationml.slide+xml"/>
  <Override PartName="/ppt/slides/slide53.xml" ContentType="application/vnd.openxmlformats-officedocument.presentationml.slide+xml"/>
  <Override PartName="/ppt/slides/slide28.xml" ContentType="application/vnd.openxmlformats-officedocument.presentationml.slide+xml"/>
  <Override PartName="/ppt/slides/slide10.xml" ContentType="application/vnd.openxmlformats-officedocument.presentationml.slide+xml"/>
  <Override PartName="/ppt/slides/slide60.xml" ContentType="application/vnd.openxmlformats-officedocument.presentationml.slide+xml"/>
  <Override PartName="/ppt/slides/slide12.xml" ContentType="application/vnd.openxmlformats-officedocument.presentationml.slide+xml"/>
  <Override PartName="/ppt/slides/slide22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34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5.xml" ContentType="application/vnd.openxmlformats-officedocument.presentationml.slide+xml"/>
  <Override PartName="/ppt/slides/slide14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7.xml" ContentType="application/vnd.openxmlformats-officedocument.presentationml.slide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_rels/slideLayout59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media/image139.png" ContentType="image/png"/>
  <Override PartName="/ppt/media/image137.png" ContentType="image/png"/>
  <Override PartName="/ppt/media/image135.png" ContentType="image/png"/>
  <Override PartName="/ppt/media/image134.png" ContentType="image/png"/>
  <Override PartName="/ppt/media/image120.png" ContentType="image/png"/>
  <Override PartName="/ppt/media/image119.png" ContentType="image/png"/>
  <Override PartName="/ppt/media/image123.png" ContentType="image/png"/>
  <Override PartName="/ppt/media/image127.png" ContentType="image/png"/>
  <Override PartName="/ppt/media/image113.png" ContentType="image/png"/>
  <Override PartName="/ppt/media/image125.png" ContentType="image/png"/>
  <Override PartName="/ppt/media/image112.png" ContentType="image/png"/>
  <Override PartName="/ppt/media/image111.png" ContentType="image/png"/>
  <Override PartName="/ppt/media/image107.png" ContentType="image/png"/>
  <Override PartName="/ppt/media/image105.png" ContentType="image/png"/>
  <Override PartName="/ppt/media/image102.png" ContentType="image/png"/>
  <Override PartName="/ppt/media/image98.png" ContentType="image/png"/>
  <Override PartName="/ppt/media/image94.png" ContentType="image/png"/>
  <Override PartName="/ppt/media/image110.png" ContentType="image/png"/>
  <Override PartName="/ppt/media/image109.png" ContentType="image/png"/>
  <Override PartName="/ppt/media/image92.png" ContentType="image/png"/>
  <Override PartName="/ppt/media/image91.png" ContentType="image/png"/>
  <Override PartName="/ppt/media/image90.png" ContentType="image/png"/>
  <Override PartName="/ppt/media/image88.png" ContentType="image/png"/>
  <Override PartName="/ppt/media/image85.png" ContentType="image/png"/>
  <Override PartName="/ppt/media/image84.png" ContentType="image/png"/>
  <Override PartName="/ppt/media/image103.png" ContentType="image/png"/>
  <Override PartName="/ppt/media/image83.png" ContentType="image/png"/>
  <Override PartName="/ppt/media/image82.png" ContentType="image/png"/>
  <Override PartName="/ppt/media/image81.png" ContentType="image/png"/>
  <Override PartName="/ppt/media/image80.png" ContentType="image/png"/>
  <Override PartName="/ppt/media/image106.png" ContentType="image/png"/>
  <Override PartName="/ppt/media/image95.png" ContentType="image/png"/>
  <Override PartName="/ppt/media/image76.png" ContentType="image/png"/>
  <Override PartName="/ppt/media/image93.png" ContentType="image/png"/>
  <Override PartName="/ppt/media/image75.png" ContentType="image/png"/>
  <Override PartName="/ppt/media/image74.png" ContentType="image/png"/>
  <Override PartName="/ppt/media/image73.png" ContentType="image/png"/>
  <Override PartName="/ppt/media/image71.png" ContentType="image/png"/>
  <Override PartName="/ppt/media/image138.png" ContentType="image/png"/>
  <Override PartName="/ppt/media/image118.png" ContentType="image/png"/>
  <Override PartName="/ppt/media/image129.png" ContentType="image/png"/>
  <Override PartName="/ppt/media/image68.png" ContentType="image/png"/>
  <Override PartName="/ppt/media/image69.png" ContentType="image/png"/>
  <Override PartName="/ppt/media/image67.png" ContentType="image/png"/>
  <Override PartName="/ppt/media/image66.png" ContentType="image/png"/>
  <Override PartName="/ppt/media/image115.png" ContentType="image/png"/>
  <Override PartName="/ppt/media/image72.png" ContentType="image/png"/>
  <Override PartName="/ppt/media/image63.png" ContentType="image/png"/>
  <Override PartName="/ppt/media/image62.png" ContentType="image/png"/>
  <Override PartName="/ppt/media/image60.png" ContentType="image/png"/>
  <Override PartName="/ppt/media/image59.png" ContentType="image/png"/>
  <Override PartName="/ppt/media/image57.png" ContentType="image/png"/>
  <Override PartName="/ppt/media/image97.png" ContentType="image/png"/>
  <Override PartName="/ppt/media/image52.png" ContentType="image/png"/>
  <Override PartName="/ppt/media/image86.png" ContentType="image/png"/>
  <Override PartName="/ppt/media/image136.png" ContentType="image/png"/>
  <Override PartName="/ppt/media/image56.png" ContentType="image/png"/>
  <Override PartName="/ppt/media/image51.png" ContentType="image/png"/>
  <Override PartName="/ppt/media/image64.png" ContentType="image/png"/>
  <Override PartName="/ppt/media/image45.jpeg" ContentType="image/jpeg"/>
  <Override PartName="/ppt/media/image43.jpeg" ContentType="image/jpeg"/>
  <Override PartName="/ppt/media/image124.png" ContentType="image/png"/>
  <Override PartName="/ppt/media/image42.png" ContentType="image/png"/>
  <Override PartName="/ppt/media/image78.png" ContentType="image/png"/>
  <Override PartName="/ppt/media/image58.png" ContentType="image/png"/>
  <Override PartName="/ppt/media/image122.png" ContentType="image/png"/>
  <Override PartName="/ppt/media/image39.jpeg" ContentType="image/jpeg"/>
  <Override PartName="/ppt/media/image65.png" ContentType="image/png"/>
  <Override PartName="/ppt/media/image36.png" ContentType="image/png"/>
  <Override PartName="/ppt/media/image35.jpeg" ContentType="image/jpeg"/>
  <Override PartName="/ppt/media/image128.png" ContentType="image/png"/>
  <Override PartName="/ppt/media/image49.png" ContentType="image/png"/>
  <Override PartName="/ppt/media/image89.png" ContentType="image/png"/>
  <Override PartName="/ppt/media/image33.jpeg" ContentType="image/jpeg"/>
  <Override PartName="/ppt/media/image131.png" ContentType="image/png"/>
  <Override PartName="/ppt/media/image32.png" ContentType="image/png"/>
  <Override PartName="/ppt/media/image55.png" ContentType="image/png"/>
  <Override PartName="/ppt/media/image77.png" ContentType="image/png"/>
  <Override PartName="/ppt/media/image99.png" ContentType="image/png"/>
  <Override PartName="/ppt/media/image31.png" ContentType="image/png"/>
  <Override PartName="/ppt/media/image38.png" ContentType="image/png"/>
  <Override PartName="/ppt/media/image87.png" ContentType="image/png"/>
  <Override PartName="/ppt/media/image126.png" ContentType="image/png"/>
  <Override PartName="/ppt/media/image28.png" ContentType="image/png"/>
  <Override PartName="/ppt/media/image27.png" ContentType="image/png"/>
  <Override PartName="/ppt/media/image26.png" ContentType="image/png"/>
  <Override PartName="/ppt/media/image132.png" ContentType="image/png"/>
  <Override PartName="/ppt/media/image44.png" ContentType="image/png"/>
  <Override PartName="/ppt/media/image30.png" ContentType="image/png"/>
  <Override PartName="/ppt/media/image50.png" ContentType="image/png"/>
  <Override PartName="/ppt/media/image130.png" ContentType="image/png"/>
  <Override PartName="/ppt/media/image25.jpeg" ContentType="image/jpeg"/>
  <Override PartName="/ppt/media/image108.png" ContentType="image/png"/>
  <Override PartName="/ppt/media/image41.jpeg" ContentType="image/jpeg"/>
  <Override PartName="/ppt/media/image24.png" ContentType="image/png"/>
  <Override PartName="/ppt/media/image61.png" ContentType="image/png"/>
  <Override PartName="/ppt/media/image54.png" ContentType="image/png"/>
  <Override PartName="/ppt/media/image21.png" ContentType="image/png"/>
  <Override PartName="/ppt/media/image29.jpeg" ContentType="image/jpeg"/>
  <Override PartName="/ppt/media/image20.png" ContentType="image/png"/>
  <Override PartName="/ppt/media/image19.png" ContentType="image/png"/>
  <Override PartName="/ppt/media/image96.png" ContentType="image/png"/>
  <Override PartName="/ppt/media/image16.png" ContentType="image/png"/>
  <Override PartName="/ppt/media/image17.png" ContentType="image/png"/>
  <Override PartName="/ppt/media/image133.png" ContentType="image/png"/>
  <Override PartName="/ppt/media/image14.png" ContentType="image/png"/>
  <Override PartName="/ppt/media/image116.png" ContentType="image/png"/>
  <Override PartName="/ppt/media/image15.jpeg" ContentType="image/jpeg"/>
  <Override PartName="/ppt/media/image121.png" ContentType="image/png"/>
  <Override PartName="/ppt/media/image23.png" ContentType="image/png"/>
  <Override PartName="/ppt/media/image12.png" ContentType="image/png"/>
  <Override PartName="/ppt/media/image13.png" ContentType="image/png"/>
  <Override PartName="/ppt/media/image46.png" ContentType="image/png"/>
  <Override PartName="/ppt/media/image10.png" ContentType="image/png"/>
  <Override PartName="/ppt/media/image53.png" ContentType="image/png"/>
  <Override PartName="/ppt/media/image22.jpeg" ContentType="image/jpeg"/>
  <Override PartName="/ppt/media/image100.png" ContentType="image/png"/>
  <Override PartName="/ppt/media/image117.png" ContentType="image/png"/>
  <Override PartName="/ppt/media/image48.png" ContentType="image/png"/>
  <Override PartName="/ppt/media/image9.png" ContentType="image/png"/>
  <Override PartName="/ppt/media/image37.jpeg" ContentType="image/jpeg"/>
  <Override PartName="/ppt/media/image40.png" ContentType="image/png"/>
  <Override PartName="/ppt/media/image8.png" ContentType="image/png"/>
  <Override PartName="/ppt/media/image34.png" ContentType="image/png"/>
  <Override PartName="/ppt/media/image101.png" ContentType="image/png"/>
  <Override PartName="/ppt/media/image6.png" ContentType="image/png"/>
  <Override PartName="/ppt/media/image5.png" ContentType="image/png"/>
  <Override PartName="/ppt/media/image18.png" ContentType="image/png"/>
  <Override PartName="/ppt/media/image114.png" ContentType="image/png"/>
  <Override PartName="/ppt/media/image7.png" ContentType="image/png"/>
  <Override PartName="/ppt/media/image4.png" ContentType="image/png"/>
  <Override PartName="/ppt/media/image3.png" ContentType="image/png"/>
  <Override PartName="/ppt/media/image79.png" ContentType="image/png"/>
  <Override PartName="/ppt/media/image47.png" ContentType="image/png"/>
  <Override PartName="/ppt/media/image70.png" ContentType="image/png"/>
  <Override PartName="/ppt/media/image104.png" ContentType="image/png"/>
  <Override PartName="/ppt/media/image2.png" ContentType="image/png"/>
  <Override PartName="/ppt/media/image11.png" ContentType="image/png"/>
  <Override PartName="/ppt/media/image1.png" ContentType="image/png"/>
  <Override PartName="/ppt/slideMasters/_rels/slideMaster5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1.xml.rels" ContentType="application/vnd.openxmlformats-package.relationships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18" r:id="rId70"/>
  </p:sldIdLst>
  <p:sldSz cx="9144000" cy="51435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Relationship Id="rId62" Type="http://schemas.openxmlformats.org/officeDocument/2006/relationships/slide" Target="slides/slide55.xml"/><Relationship Id="rId63" Type="http://schemas.openxmlformats.org/officeDocument/2006/relationships/slide" Target="slides/slide56.xml"/><Relationship Id="rId64" Type="http://schemas.openxmlformats.org/officeDocument/2006/relationships/slide" Target="slides/slide57.xml"/><Relationship Id="rId65" Type="http://schemas.openxmlformats.org/officeDocument/2006/relationships/slide" Target="slides/slide58.xml"/><Relationship Id="rId66" Type="http://schemas.openxmlformats.org/officeDocument/2006/relationships/slide" Target="slides/slide59.xml"/><Relationship Id="rId67" Type="http://schemas.openxmlformats.org/officeDocument/2006/relationships/slide" Target="slides/slide60.xml"/><Relationship Id="rId68" Type="http://schemas.openxmlformats.org/officeDocument/2006/relationships/slide" Target="slides/slide61.xml"/><Relationship Id="rId69" Type="http://schemas.openxmlformats.org/officeDocument/2006/relationships/slide" Target="slides/slide62.xml"/><Relationship Id="rId70" Type="http://schemas.openxmlformats.org/officeDocument/2006/relationships/slide" Target="slides/slide63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6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</p:spPr>
        <p:txBody>
          <a:bodyPr lIns="0" rIns="0" tIns="0" bIns="0"/>
          <a:p>
            <a:r>
              <a:rPr lang="en-US" sz="2000">
                <a:latin typeface="Arial"/>
              </a:rPr>
              <a:t>Click to edit the notes format</a:t>
            </a:r>
            <a:endParaRPr/>
          </a:p>
        </p:txBody>
      </p:sp>
      <p:sp>
        <p:nvSpPr>
          <p:cNvPr id="192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</p:spPr>
        <p:txBody>
          <a:bodyPr lIns="0" rIns="0" tIns="0" bIns="0"/>
          <a:p>
            <a:r>
              <a:rPr lang="en-US" sz="1400">
                <a:latin typeface="Times New Roman"/>
              </a:rPr>
              <a:t>&lt;header&gt;</a:t>
            </a:r>
            <a:endParaRPr/>
          </a:p>
        </p:txBody>
      </p:sp>
      <p:sp>
        <p:nvSpPr>
          <p:cNvPr id="193" name="PlaceHolder 3"/>
          <p:cNvSpPr>
            <a:spLocks noGrp="1"/>
          </p:cNvSpPr>
          <p:nvPr>
            <p:ph type="dt"/>
          </p:nvPr>
        </p:nvSpPr>
        <p:spPr>
          <a:xfrm>
            <a:off x="4399200" y="0"/>
            <a:ext cx="3372840" cy="50256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lang="en-US" sz="1400">
                <a:latin typeface="Times New Roman"/>
              </a:rPr>
              <a:t>&lt;date/time&gt;</a:t>
            </a:r>
            <a:endParaRPr/>
          </a:p>
        </p:txBody>
      </p:sp>
      <p:sp>
        <p:nvSpPr>
          <p:cNvPr id="194" name="PlaceHolder 4"/>
          <p:cNvSpPr>
            <a:spLocks noGrp="1"/>
          </p:cNvSpPr>
          <p:nvPr>
            <p:ph type="ftr"/>
          </p:nvPr>
        </p:nvSpPr>
        <p:spPr>
          <a:xfrm>
            <a:off x="0" y="9555480"/>
            <a:ext cx="3372840" cy="502560"/>
          </a:xfrm>
          <a:prstGeom prst="rect">
            <a:avLst/>
          </a:prstGeom>
        </p:spPr>
        <p:txBody>
          <a:bodyPr lIns="0" rIns="0" tIns="0" bIns="0" anchor="b"/>
          <a:p>
            <a:r>
              <a:rPr lang="en-US" sz="1400">
                <a:latin typeface="Times New Roman"/>
              </a:rPr>
              <a:t>&lt;footer&gt;</a:t>
            </a:r>
            <a:endParaRPr/>
          </a:p>
        </p:txBody>
      </p:sp>
      <p:sp>
        <p:nvSpPr>
          <p:cNvPr id="195" name="PlaceHolder 5"/>
          <p:cNvSpPr>
            <a:spLocks noGrp="1"/>
          </p:cNvSpPr>
          <p:nvPr>
            <p:ph type="sldNum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C4C44E38-43C7-4364-95C0-4B1DFDDF2298}" type="slidenum">
              <a:rPr lang="en-US" sz="1400">
                <a:latin typeface="Times New Roman"/>
              </a:rPr>
              <a:t>&lt;number&gt;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1100">
                <a:latin typeface="Arial"/>
              </a:rPr>
              <a:t>http://www.infoworld.com/article/2609482/data-center/data-center-review-puppet-vs-chef-vs-ansible-vs-salt.html</a:t>
            </a:r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4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.png"/><Relationship Id="rId3" Type="http://schemas.openxmlformats.org/officeDocument/2006/relationships/image" Target="../media/image8.png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9.png"/><Relationship Id="rId3" Type="http://schemas.openxmlformats.org/officeDocument/2006/relationships/image" Target="../media/image10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33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311760" y="2151000"/>
            <a:ext cx="8520120" cy="3901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7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  <p:pic>
        <p:nvPicPr>
          <p:cNvPr id="38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33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311760" y="2151000"/>
            <a:ext cx="8520120" cy="3901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4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  <p:pic>
        <p:nvPicPr>
          <p:cNvPr id="75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82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33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subTitle"/>
          </p:nvPr>
        </p:nvSpPr>
        <p:spPr>
          <a:xfrm>
            <a:off x="311760" y="2151000"/>
            <a:ext cx="8520120" cy="3901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3" name="PlaceHolder 4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9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13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  <p:pic>
        <p:nvPicPr>
          <p:cNvPr id="114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21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33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subTitle"/>
          </p:nvPr>
        </p:nvSpPr>
        <p:spPr>
          <a:xfrm>
            <a:off x="311760" y="2151000"/>
            <a:ext cx="8520120" cy="3901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7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8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52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  <p:pic>
        <p:nvPicPr>
          <p:cNvPr id="153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58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33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6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6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3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subTitle"/>
          </p:nvPr>
        </p:nvSpPr>
        <p:spPr>
          <a:xfrm>
            <a:off x="311760" y="2151000"/>
            <a:ext cx="8520120" cy="3901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6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8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9" name="PlaceHolder 4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7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3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8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3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4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5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6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8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8" name="PlaceHolder 3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89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  <p:pic>
        <p:nvPicPr>
          <p:cNvPr id="190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702160" y="1203480"/>
            <a:ext cx="3738600" cy="298296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143000" y="841680"/>
            <a:ext cx="6857640" cy="1790280"/>
          </a:xfrm>
          <a:prstGeom prst="rect">
            <a:avLst/>
          </a:prstGeom>
        </p:spPr>
        <p:txBody>
          <a:bodyPr anchor="b"/>
          <a:p>
            <a:pPr algn="ctr">
              <a:lnSpc>
                <a:spcPct val="100000"/>
              </a:lnSpc>
            </a:pPr>
            <a:r>
              <a:rPr lang="en-US" sz="4500">
                <a:solidFill>
                  <a:srgbClr val="000000"/>
                </a:solidFill>
                <a:latin typeface="Calibri Light"/>
              </a:rPr>
              <a:t>Click to edit the title text formatClick to edit Master title style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62856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en-US" sz="900">
                <a:solidFill>
                  <a:srgbClr val="8b8b8b"/>
                </a:solidFill>
                <a:latin typeface="Arial"/>
                <a:ea typeface="Arial"/>
              </a:rPr>
              <a:t>3/29/17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029040" y="4767120"/>
            <a:ext cx="3085920" cy="27360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224D6334-D1B3-41BB-BA35-CB77D2D5D1E5}" type="slidenum">
              <a:rPr lang="en-US" sz="1000">
                <a:solidFill>
                  <a:srgbClr val="44546a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500">
                <a:latin typeface="Calibri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350">
                <a:latin typeface="Calibri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350">
                <a:latin typeface="Calibri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Seventh Outline Level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Click to edit the title text format</a:t>
            </a:r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500">
                <a:latin typeface="Calibri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350">
                <a:latin typeface="Calibri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350">
                <a:latin typeface="Calibri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Seventh Outline Level</a:t>
            </a:r>
            <a:endParaRPr/>
          </a:p>
        </p:txBody>
      </p:sp>
      <p:sp>
        <p:nvSpPr>
          <p:cNvPr id="41" name="PlaceHolder 3"/>
          <p:cNvSpPr>
            <a:spLocks noGrp="1"/>
          </p:cNvSpPr>
          <p:nvPr>
            <p:ph type="sldNum"/>
          </p:nvPr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C340B601-5622-45DA-ADD8-FA646279FA6B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28560" y="273960"/>
            <a:ext cx="7886520" cy="993960"/>
          </a:xfrm>
          <a:prstGeom prst="rect">
            <a:avLst/>
          </a:prstGeom>
        </p:spPr>
        <p:txBody>
          <a:bodyPr anchor="ctr"/>
          <a:p>
            <a:pPr>
              <a:lnSpc>
                <a:spcPct val="90000"/>
              </a:lnSpc>
            </a:pPr>
            <a:r>
              <a:rPr lang="en-US" sz="3300">
                <a:solidFill>
                  <a:srgbClr val="000000"/>
                </a:solidFill>
                <a:latin typeface="Calibri Light"/>
              </a:rPr>
              <a:t>Click to edit the title text formatClick to edit Master title style</a:t>
            </a:r>
            <a:endParaRPr/>
          </a:p>
        </p:txBody>
      </p:sp>
      <p:sp>
        <p:nvSpPr>
          <p:cNvPr id="77" name="PlaceHolder 2"/>
          <p:cNvSpPr>
            <a:spLocks noGrp="1"/>
          </p:cNvSpPr>
          <p:nvPr>
            <p:ph type="dt"/>
          </p:nvPr>
        </p:nvSpPr>
        <p:spPr>
          <a:xfrm>
            <a:off x="62856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en-US" sz="900">
                <a:solidFill>
                  <a:srgbClr val="8b8b8b"/>
                </a:solidFill>
                <a:latin typeface="Arial"/>
                <a:ea typeface="Arial"/>
              </a:rPr>
              <a:t>3/29/17</a:t>
            </a:r>
            <a:endParaRPr/>
          </a:p>
        </p:txBody>
      </p:sp>
      <p:sp>
        <p:nvSpPr>
          <p:cNvPr id="78" name="PlaceHolder 3"/>
          <p:cNvSpPr>
            <a:spLocks noGrp="1"/>
          </p:cNvSpPr>
          <p:nvPr>
            <p:ph type="ftr"/>
          </p:nvPr>
        </p:nvSpPr>
        <p:spPr>
          <a:xfrm>
            <a:off x="3029040" y="4767120"/>
            <a:ext cx="3085920" cy="27360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79" name="PlaceHolder 4"/>
          <p:cNvSpPr>
            <a:spLocks noGrp="1"/>
          </p:cNvSpPr>
          <p:nvPr>
            <p:ph type="sldNum"/>
          </p:nvPr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DA67E3B4-56A0-449C-803B-559A7AD5DF50}" type="slidenum">
              <a:rPr lang="en-US" sz="1000">
                <a:solidFill>
                  <a:srgbClr val="44546a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sp>
        <p:nvSpPr>
          <p:cNvPr id="80" name="PlaceHolder 5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500">
                <a:latin typeface="Calibri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350">
                <a:latin typeface="Calibri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350">
                <a:latin typeface="Calibri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Seventh Outline Level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dt"/>
          </p:nvPr>
        </p:nvSpPr>
        <p:spPr>
          <a:xfrm>
            <a:off x="62856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en-US" sz="900">
                <a:solidFill>
                  <a:srgbClr val="8b8b8b"/>
                </a:solidFill>
                <a:latin typeface="Arial"/>
                <a:ea typeface="Arial"/>
              </a:rPr>
              <a:t>3/29/17</a:t>
            </a:r>
            <a:endParaRPr/>
          </a:p>
        </p:txBody>
      </p:sp>
      <p:sp>
        <p:nvSpPr>
          <p:cNvPr id="116" name="PlaceHolder 2"/>
          <p:cNvSpPr>
            <a:spLocks noGrp="1"/>
          </p:cNvSpPr>
          <p:nvPr>
            <p:ph type="ftr"/>
          </p:nvPr>
        </p:nvSpPr>
        <p:spPr>
          <a:xfrm>
            <a:off x="3029040" y="4767120"/>
            <a:ext cx="3085920" cy="27360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117" name="PlaceHolder 3"/>
          <p:cNvSpPr>
            <a:spLocks noGrp="1"/>
          </p:cNvSpPr>
          <p:nvPr>
            <p:ph type="sldNum"/>
          </p:nvPr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FB4E2167-8B50-4A2C-84AE-8F70854B2BCA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sp>
        <p:nvSpPr>
          <p:cNvPr id="118" name="PlaceHolder 4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Click to edit the title text format</a:t>
            </a:r>
            <a:endParaRPr/>
          </a:p>
        </p:txBody>
      </p:sp>
      <p:sp>
        <p:nvSpPr>
          <p:cNvPr id="119" name="PlaceHolder 5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500">
                <a:latin typeface="Calibri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350">
                <a:latin typeface="Calibri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350">
                <a:latin typeface="Calibri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Seventh Outline Level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311760" y="2151000"/>
            <a:ext cx="8520120" cy="84132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Click to edit the title text format</a:t>
            </a:r>
            <a:endParaRPr/>
          </a:p>
        </p:txBody>
      </p:sp>
      <p:sp>
        <p:nvSpPr>
          <p:cNvPr id="155" name="PlaceHolder 2"/>
          <p:cNvSpPr>
            <a:spLocks noGrp="1"/>
          </p:cNvSpPr>
          <p:nvPr>
            <p:ph type="sldNum"/>
          </p:nvPr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AE179F4B-E1DD-487B-A93E-0AB867D8E4C4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sp>
        <p:nvSpPr>
          <p:cNvPr id="156" name="PlaceHolder 3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US" sz="1500">
                <a:latin typeface="Calibri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US" sz="1350">
                <a:latin typeface="Calibri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US" sz="1350">
                <a:latin typeface="Calibri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US" sz="2000">
                <a:latin typeface="Calibri"/>
              </a:rPr>
              <a:t>Seventh Outline Level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jpeg"/><Relationship Id="rId4" Type="http://schemas.openxmlformats.org/officeDocument/2006/relationships/image" Target="../media/image16.png"/><Relationship Id="rId5" Type="http://schemas.openxmlformats.org/officeDocument/2006/relationships/slideLayout" Target="../slideLayouts/slideLayout1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1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1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29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slideLayout" Target="../slideLayouts/slideLayout15.xml"/><Relationship Id="rId4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1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image" Target="../media/image26.png"/><Relationship Id="rId3" Type="http://schemas.openxmlformats.org/officeDocument/2006/relationships/slideLayout" Target="../slideLayouts/slideLayout37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slideLayout" Target="../slideLayouts/slideLayout1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image" Target="../media/image29.jpeg"/><Relationship Id="rId3" Type="http://schemas.openxmlformats.org/officeDocument/2006/relationships/slideLayout" Target="../slideLayouts/slideLayout29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slideLayout" Target="../slideLayouts/slideLayout1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31.png"/><Relationship Id="rId2" Type="http://schemas.openxmlformats.org/officeDocument/2006/relationships/image" Target="../media/image32.png"/><Relationship Id="rId3" Type="http://schemas.openxmlformats.org/officeDocument/2006/relationships/slideLayout" Target="../slideLayouts/slideLayout37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image" Target="../media/image34.png"/><Relationship Id="rId3" Type="http://schemas.openxmlformats.org/officeDocument/2006/relationships/slideLayout" Target="../slideLayouts/slideLayout37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35.jpeg"/><Relationship Id="rId2" Type="http://schemas.openxmlformats.org/officeDocument/2006/relationships/image" Target="../media/image36.png"/><Relationship Id="rId3" Type="http://schemas.openxmlformats.org/officeDocument/2006/relationships/slideLayout" Target="../slideLayouts/slideLayout29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37.jpeg"/><Relationship Id="rId2" Type="http://schemas.openxmlformats.org/officeDocument/2006/relationships/image" Target="../media/image38.png"/><Relationship Id="rId3" Type="http://schemas.openxmlformats.org/officeDocument/2006/relationships/slideLayout" Target="../slideLayouts/slideLayout29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39.jpeg"/><Relationship Id="rId2" Type="http://schemas.openxmlformats.org/officeDocument/2006/relationships/image" Target="../media/image40.png"/><Relationship Id="rId3" Type="http://schemas.openxmlformats.org/officeDocument/2006/relationships/slideLayout" Target="../slideLayouts/slideLayout37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image" Target="../media/image42.png"/><Relationship Id="rId3" Type="http://schemas.openxmlformats.org/officeDocument/2006/relationships/slideLayout" Target="../slideLayouts/slideLayout37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43.jpeg"/><Relationship Id="rId2" Type="http://schemas.openxmlformats.org/officeDocument/2006/relationships/image" Target="../media/image44.png"/><Relationship Id="rId3" Type="http://schemas.openxmlformats.org/officeDocument/2006/relationships/slideLayout" Target="../slideLayouts/slideLayout37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45.jpeg"/><Relationship Id="rId2" Type="http://schemas.openxmlformats.org/officeDocument/2006/relationships/image" Target="../media/image46.png"/><Relationship Id="rId3" Type="http://schemas.openxmlformats.org/officeDocument/2006/relationships/slideLayout" Target="../slideLayouts/slideLayout37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47.png"/><Relationship Id="rId2" Type="http://schemas.openxmlformats.org/officeDocument/2006/relationships/slideLayout" Target="../slideLayouts/slideLayout2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48.png"/><Relationship Id="rId2" Type="http://schemas.openxmlformats.org/officeDocument/2006/relationships/image" Target="../media/image49.png"/><Relationship Id="rId3" Type="http://schemas.openxmlformats.org/officeDocument/2006/relationships/image" Target="../media/image50.png"/><Relationship Id="rId4" Type="http://schemas.openxmlformats.org/officeDocument/2006/relationships/image" Target="../media/image51.png"/><Relationship Id="rId5" Type="http://schemas.openxmlformats.org/officeDocument/2006/relationships/image" Target="../media/image52.png"/><Relationship Id="rId6" Type="http://schemas.openxmlformats.org/officeDocument/2006/relationships/image" Target="../media/image53.png"/><Relationship Id="rId7" Type="http://schemas.openxmlformats.org/officeDocument/2006/relationships/slideLayout" Target="../slideLayouts/slideLayout15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54.png"/><Relationship Id="rId2" Type="http://schemas.openxmlformats.org/officeDocument/2006/relationships/image" Target="../media/image55.png"/><Relationship Id="rId3" Type="http://schemas.openxmlformats.org/officeDocument/2006/relationships/image" Target="../media/image56.png"/><Relationship Id="rId4" Type="http://schemas.openxmlformats.org/officeDocument/2006/relationships/slideLayout" Target="../slideLayouts/slideLayout15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57.png"/><Relationship Id="rId2" Type="http://schemas.openxmlformats.org/officeDocument/2006/relationships/image" Target="../media/image58.png"/><Relationship Id="rId3" Type="http://schemas.openxmlformats.org/officeDocument/2006/relationships/slideLayout" Target="../slideLayouts/slideLayout15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59.png"/><Relationship Id="rId2" Type="http://schemas.openxmlformats.org/officeDocument/2006/relationships/slideLayout" Target="../slideLayouts/slideLayout15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60.png"/><Relationship Id="rId2" Type="http://schemas.openxmlformats.org/officeDocument/2006/relationships/slideLayout" Target="../slideLayouts/slideLayout15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61.png"/><Relationship Id="rId2" Type="http://schemas.openxmlformats.org/officeDocument/2006/relationships/image" Target="../media/image62.png"/><Relationship Id="rId3" Type="http://schemas.openxmlformats.org/officeDocument/2006/relationships/image" Target="../media/image63.png"/><Relationship Id="rId4" Type="http://schemas.openxmlformats.org/officeDocument/2006/relationships/slideLayout" Target="../slideLayouts/slideLayout15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64.png"/><Relationship Id="rId2" Type="http://schemas.openxmlformats.org/officeDocument/2006/relationships/image" Target="../media/image65.png"/><Relationship Id="rId3" Type="http://schemas.openxmlformats.org/officeDocument/2006/relationships/slideLayout" Target="../slideLayouts/slideLayout15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66.png"/><Relationship Id="rId2" Type="http://schemas.openxmlformats.org/officeDocument/2006/relationships/image" Target="../media/image67.png"/><Relationship Id="rId3" Type="http://schemas.openxmlformats.org/officeDocument/2006/relationships/image" Target="../media/image68.png"/><Relationship Id="rId4" Type="http://schemas.openxmlformats.org/officeDocument/2006/relationships/slideLayout" Target="../slideLayouts/slideLayout15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69.png"/><Relationship Id="rId2" Type="http://schemas.openxmlformats.org/officeDocument/2006/relationships/image" Target="../media/image70.png"/><Relationship Id="rId3" Type="http://schemas.openxmlformats.org/officeDocument/2006/relationships/image" Target="../media/image71.png"/><Relationship Id="rId4" Type="http://schemas.openxmlformats.org/officeDocument/2006/relationships/slideLayout" Target="../slideLayouts/slideLayout15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72.png"/><Relationship Id="rId2" Type="http://schemas.openxmlformats.org/officeDocument/2006/relationships/image" Target="../media/image73.png"/><Relationship Id="rId3" Type="http://schemas.openxmlformats.org/officeDocument/2006/relationships/image" Target="../media/image74.png"/><Relationship Id="rId4" Type="http://schemas.openxmlformats.org/officeDocument/2006/relationships/slideLayout" Target="../slideLayouts/slideLayout15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image" Target="../media/image75.png"/><Relationship Id="rId2" Type="http://schemas.openxmlformats.org/officeDocument/2006/relationships/image" Target="../media/image76.png"/><Relationship Id="rId3" Type="http://schemas.openxmlformats.org/officeDocument/2006/relationships/image" Target="../media/image77.png"/><Relationship Id="rId4" Type="http://schemas.openxmlformats.org/officeDocument/2006/relationships/image" Target="../media/image78.png"/><Relationship Id="rId5" Type="http://schemas.openxmlformats.org/officeDocument/2006/relationships/slideLayout" Target="../slideLayouts/slideLayout15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image" Target="../media/image79.png"/><Relationship Id="rId2" Type="http://schemas.openxmlformats.org/officeDocument/2006/relationships/slideLayout" Target="../slideLayouts/slideLayout15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image" Target="../media/image80.png"/><Relationship Id="rId2" Type="http://schemas.openxmlformats.org/officeDocument/2006/relationships/slideLayout" Target="../slideLayouts/slideLayout15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image" Target="../media/image81.png"/><Relationship Id="rId2" Type="http://schemas.openxmlformats.org/officeDocument/2006/relationships/slideLayout" Target="../slideLayouts/slideLayout15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image" Target="../media/image82.png"/><Relationship Id="rId2" Type="http://schemas.openxmlformats.org/officeDocument/2006/relationships/image" Target="../media/image83.png"/><Relationship Id="rId3" Type="http://schemas.openxmlformats.org/officeDocument/2006/relationships/image" Target="../media/image84.png"/><Relationship Id="rId4" Type="http://schemas.openxmlformats.org/officeDocument/2006/relationships/slideLayout" Target="../slideLayouts/slideLayout15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image" Target="../media/image85.png"/><Relationship Id="rId2" Type="http://schemas.openxmlformats.org/officeDocument/2006/relationships/image" Target="../media/image86.png"/><Relationship Id="rId3" Type="http://schemas.openxmlformats.org/officeDocument/2006/relationships/slideLayout" Target="../slideLayouts/slideLayout15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image" Target="../media/image87.png"/><Relationship Id="rId2" Type="http://schemas.openxmlformats.org/officeDocument/2006/relationships/image" Target="../media/image88.png"/><Relationship Id="rId3" Type="http://schemas.openxmlformats.org/officeDocument/2006/relationships/slideLayout" Target="../slideLayouts/slideLayout15.xml"/>
</Relationships>
</file>

<file path=ppt/slides/_rels/slide40.xml.rels><?xml version="1.0" encoding="UTF-8"?>
<Relationships xmlns="http://schemas.openxmlformats.org/package/2006/relationships"><Relationship Id="rId1" Type="http://schemas.openxmlformats.org/officeDocument/2006/relationships/image" Target="../media/image89.png"/><Relationship Id="rId2" Type="http://schemas.openxmlformats.org/officeDocument/2006/relationships/slideLayout" Target="../slideLayouts/slideLayout15.xml"/>
</Relationships>
</file>

<file path=ppt/slides/_rels/slide41.xml.rels><?xml version="1.0" encoding="UTF-8"?>
<Relationships xmlns="http://schemas.openxmlformats.org/package/2006/relationships"><Relationship Id="rId1" Type="http://schemas.openxmlformats.org/officeDocument/2006/relationships/image" Target="../media/image90.png"/><Relationship Id="rId2" Type="http://schemas.openxmlformats.org/officeDocument/2006/relationships/slideLayout" Target="../slideLayouts/slideLayout15.xml"/>
</Relationships>
</file>

<file path=ppt/slides/_rels/slide42.xml.rels><?xml version="1.0" encoding="UTF-8"?>
<Relationships xmlns="http://schemas.openxmlformats.org/package/2006/relationships"><Relationship Id="rId1" Type="http://schemas.openxmlformats.org/officeDocument/2006/relationships/image" Target="../media/image91.png"/><Relationship Id="rId2" Type="http://schemas.openxmlformats.org/officeDocument/2006/relationships/image" Target="../media/image92.png"/><Relationship Id="rId3" Type="http://schemas.openxmlformats.org/officeDocument/2006/relationships/image" Target="../media/image93.png"/><Relationship Id="rId4" Type="http://schemas.openxmlformats.org/officeDocument/2006/relationships/slideLayout" Target="../slideLayouts/slideLayout15.xml"/>
</Relationships>
</file>

<file path=ppt/slides/_rels/slide43.xml.rels><?xml version="1.0" encoding="UTF-8"?>
<Relationships xmlns="http://schemas.openxmlformats.org/package/2006/relationships"><Relationship Id="rId1" Type="http://schemas.openxmlformats.org/officeDocument/2006/relationships/image" Target="../media/image94.png"/><Relationship Id="rId2" Type="http://schemas.openxmlformats.org/officeDocument/2006/relationships/image" Target="../media/image95.png"/><Relationship Id="rId3" Type="http://schemas.openxmlformats.org/officeDocument/2006/relationships/image" Target="../media/image96.png"/><Relationship Id="rId4" Type="http://schemas.openxmlformats.org/officeDocument/2006/relationships/slideLayout" Target="../slideLayouts/slideLayout15.xml"/>
</Relationships>
</file>

<file path=ppt/slides/_rels/slide44.xml.rels><?xml version="1.0" encoding="UTF-8"?>
<Relationships xmlns="http://schemas.openxmlformats.org/package/2006/relationships"><Relationship Id="rId1" Type="http://schemas.openxmlformats.org/officeDocument/2006/relationships/image" Target="../media/image97.png"/><Relationship Id="rId2" Type="http://schemas.openxmlformats.org/officeDocument/2006/relationships/image" Target="../media/image98.png"/><Relationship Id="rId3" Type="http://schemas.openxmlformats.org/officeDocument/2006/relationships/image" Target="../media/image99.png"/><Relationship Id="rId4" Type="http://schemas.openxmlformats.org/officeDocument/2006/relationships/image" Target="../media/image100.png"/><Relationship Id="rId5" Type="http://schemas.openxmlformats.org/officeDocument/2006/relationships/image" Target="../media/image101.png"/><Relationship Id="rId6" Type="http://schemas.openxmlformats.org/officeDocument/2006/relationships/slideLayout" Target="../slideLayouts/slideLayout15.xml"/>
</Relationships>
</file>

<file path=ppt/slides/_rels/slide45.xml.rels><?xml version="1.0" encoding="UTF-8"?>
<Relationships xmlns="http://schemas.openxmlformats.org/package/2006/relationships"><Relationship Id="rId1" Type="http://schemas.openxmlformats.org/officeDocument/2006/relationships/image" Target="../media/image102.png"/><Relationship Id="rId2" Type="http://schemas.openxmlformats.org/officeDocument/2006/relationships/image" Target="../media/image103.png"/><Relationship Id="rId3" Type="http://schemas.openxmlformats.org/officeDocument/2006/relationships/image" Target="../media/image104.png"/><Relationship Id="rId4" Type="http://schemas.openxmlformats.org/officeDocument/2006/relationships/image" Target="../media/image105.png"/><Relationship Id="rId5" Type="http://schemas.openxmlformats.org/officeDocument/2006/relationships/image" Target="../media/image106.png"/><Relationship Id="rId6" Type="http://schemas.openxmlformats.org/officeDocument/2006/relationships/image" Target="../media/image107.png"/><Relationship Id="rId7" Type="http://schemas.openxmlformats.org/officeDocument/2006/relationships/image" Target="../media/image108.png"/><Relationship Id="rId8" Type="http://schemas.openxmlformats.org/officeDocument/2006/relationships/image" Target="../media/image109.png"/><Relationship Id="rId9" Type="http://schemas.openxmlformats.org/officeDocument/2006/relationships/slideLayout" Target="../slideLayouts/slideLayout15.xml"/>
</Relationships>
</file>

<file path=ppt/slides/_rels/slide46.xml.rels><?xml version="1.0" encoding="UTF-8"?>
<Relationships xmlns="http://schemas.openxmlformats.org/package/2006/relationships"><Relationship Id="rId1" Type="http://schemas.openxmlformats.org/officeDocument/2006/relationships/image" Target="../media/image110.png"/><Relationship Id="rId2" Type="http://schemas.openxmlformats.org/officeDocument/2006/relationships/image" Target="../media/image111.png"/><Relationship Id="rId3" Type="http://schemas.openxmlformats.org/officeDocument/2006/relationships/slideLayout" Target="../slideLayouts/slideLayout15.xml"/>
</Relationships>
</file>

<file path=ppt/slides/_rels/slide47.xml.rels><?xml version="1.0" encoding="UTF-8"?>
<Relationships xmlns="http://schemas.openxmlformats.org/package/2006/relationships"><Relationship Id="rId1" Type="http://schemas.openxmlformats.org/officeDocument/2006/relationships/image" Target="../media/image112.png"/><Relationship Id="rId2" Type="http://schemas.openxmlformats.org/officeDocument/2006/relationships/image" Target="../media/image113.png"/><Relationship Id="rId3" Type="http://schemas.openxmlformats.org/officeDocument/2006/relationships/slideLayout" Target="../slideLayouts/slideLayout15.xml"/>
</Relationships>
</file>

<file path=ppt/slides/_rels/slide48.xml.rels><?xml version="1.0" encoding="UTF-8"?>
<Relationships xmlns="http://schemas.openxmlformats.org/package/2006/relationships"><Relationship Id="rId1" Type="http://schemas.openxmlformats.org/officeDocument/2006/relationships/image" Target="../media/image114.png"/><Relationship Id="rId2" Type="http://schemas.openxmlformats.org/officeDocument/2006/relationships/slideLayout" Target="../slideLayouts/slideLayout15.xml"/>
</Relationships>
</file>

<file path=ppt/slides/_rels/slide49.xml.rels><?xml version="1.0" encoding="UTF-8"?>
<Relationships xmlns="http://schemas.openxmlformats.org/package/2006/relationships"><Relationship Id="rId1" Type="http://schemas.openxmlformats.org/officeDocument/2006/relationships/image" Target="../media/image115.png"/><Relationship Id="rId2" Type="http://schemas.openxmlformats.org/officeDocument/2006/relationships/image" Target="../media/image116.png"/><Relationship Id="rId3" Type="http://schemas.openxmlformats.org/officeDocument/2006/relationships/image" Target="../media/image117.png"/><Relationship Id="rId4" Type="http://schemas.openxmlformats.org/officeDocument/2006/relationships/slideLayout" Target="../slideLayouts/slideLayout15.xml"/>
</Relationships>
</file>

<file path=ppt/slides/_rels/slide50.xml.rels><?xml version="1.0" encoding="UTF-8"?>
<Relationships xmlns="http://schemas.openxmlformats.org/package/2006/relationships"><Relationship Id="rId1" Type="http://schemas.openxmlformats.org/officeDocument/2006/relationships/image" Target="../media/image118.png"/><Relationship Id="rId2" Type="http://schemas.openxmlformats.org/officeDocument/2006/relationships/slideLayout" Target="../slideLayouts/slideLayout15.xml"/>
</Relationships>
</file>

<file path=ppt/slides/_rels/slide51.xml.rels><?xml version="1.0" encoding="UTF-8"?>
<Relationships xmlns="http://schemas.openxmlformats.org/package/2006/relationships"><Relationship Id="rId1" Type="http://schemas.openxmlformats.org/officeDocument/2006/relationships/image" Target="../media/image119.png"/><Relationship Id="rId2" Type="http://schemas.openxmlformats.org/officeDocument/2006/relationships/image" Target="../media/image120.png"/><Relationship Id="rId3" Type="http://schemas.openxmlformats.org/officeDocument/2006/relationships/slideLayout" Target="../slideLayouts/slideLayout15.xml"/>
</Relationships>
</file>

<file path=ppt/slides/_rels/slide52.xml.rels><?xml version="1.0" encoding="UTF-8"?>
<Relationships xmlns="http://schemas.openxmlformats.org/package/2006/relationships"><Relationship Id="rId1" Type="http://schemas.openxmlformats.org/officeDocument/2006/relationships/image" Target="../media/image121.png"/><Relationship Id="rId2" Type="http://schemas.openxmlformats.org/officeDocument/2006/relationships/image" Target="../media/image122.png"/><Relationship Id="rId3" Type="http://schemas.openxmlformats.org/officeDocument/2006/relationships/slideLayout" Target="../slideLayouts/slideLayout15.xml"/>
</Relationships>
</file>

<file path=ppt/slides/_rels/slide53.xml.rels><?xml version="1.0" encoding="UTF-8"?>
<Relationships xmlns="http://schemas.openxmlformats.org/package/2006/relationships"><Relationship Id="rId1" Type="http://schemas.openxmlformats.org/officeDocument/2006/relationships/image" Target="../media/image123.png"/><Relationship Id="rId2" Type="http://schemas.openxmlformats.org/officeDocument/2006/relationships/slideLayout" Target="../slideLayouts/slideLayout15.xml"/>
</Relationships>
</file>

<file path=ppt/slides/_rels/slide54.xml.rels><?xml version="1.0" encoding="UTF-8"?>
<Relationships xmlns="http://schemas.openxmlformats.org/package/2006/relationships"><Relationship Id="rId1" Type="http://schemas.openxmlformats.org/officeDocument/2006/relationships/image" Target="../media/image124.png"/><Relationship Id="rId2" Type="http://schemas.openxmlformats.org/officeDocument/2006/relationships/slideLayout" Target="../slideLayouts/slideLayout15.xml"/>
</Relationships>
</file>

<file path=ppt/slides/_rels/slide55.xml.rels><?xml version="1.0" encoding="UTF-8"?>
<Relationships xmlns="http://schemas.openxmlformats.org/package/2006/relationships"><Relationship Id="rId1" Type="http://schemas.openxmlformats.org/officeDocument/2006/relationships/image" Target="../media/image125.png"/><Relationship Id="rId2" Type="http://schemas.openxmlformats.org/officeDocument/2006/relationships/slideLayout" Target="../slideLayouts/slideLayout15.xml"/>
</Relationships>
</file>

<file path=ppt/slides/_rels/slide56.xml.rels><?xml version="1.0" encoding="UTF-8"?>
<Relationships xmlns="http://schemas.openxmlformats.org/package/2006/relationships"><Relationship Id="rId1" Type="http://schemas.openxmlformats.org/officeDocument/2006/relationships/image" Target="../media/image126.png"/><Relationship Id="rId2" Type="http://schemas.openxmlformats.org/officeDocument/2006/relationships/slideLayout" Target="../slideLayouts/slideLayout15.xml"/>
</Relationships>
</file>

<file path=ppt/slides/_rels/slide57.xml.rels><?xml version="1.0" encoding="UTF-8"?>
<Relationships xmlns="http://schemas.openxmlformats.org/package/2006/relationships"><Relationship Id="rId1" Type="http://schemas.openxmlformats.org/officeDocument/2006/relationships/image" Target="../media/image127.png"/><Relationship Id="rId2" Type="http://schemas.openxmlformats.org/officeDocument/2006/relationships/image" Target="../media/image128.png"/><Relationship Id="rId3" Type="http://schemas.openxmlformats.org/officeDocument/2006/relationships/image" Target="../media/image129.png"/><Relationship Id="rId4" Type="http://schemas.openxmlformats.org/officeDocument/2006/relationships/slideLayout" Target="../slideLayouts/slideLayout15.xml"/>
</Relationships>
</file>

<file path=ppt/slides/_rels/slide58.xml.rels><?xml version="1.0" encoding="UTF-8"?>
<Relationships xmlns="http://schemas.openxmlformats.org/package/2006/relationships"><Relationship Id="rId1" Type="http://schemas.openxmlformats.org/officeDocument/2006/relationships/image" Target="../media/image130.png"/><Relationship Id="rId2" Type="http://schemas.openxmlformats.org/officeDocument/2006/relationships/image" Target="../media/image131.png"/><Relationship Id="rId3" Type="http://schemas.openxmlformats.org/officeDocument/2006/relationships/image" Target="../media/image132.png"/><Relationship Id="rId4" Type="http://schemas.openxmlformats.org/officeDocument/2006/relationships/slideLayout" Target="../slideLayouts/slideLayout15.xml"/>
</Relationships>
</file>

<file path=ppt/slides/_rels/slide59.xml.rels><?xml version="1.0" encoding="UTF-8"?>
<Relationships xmlns="http://schemas.openxmlformats.org/package/2006/relationships"><Relationship Id="rId1" Type="http://schemas.openxmlformats.org/officeDocument/2006/relationships/image" Target="../media/image133.png"/><Relationship Id="rId2" Type="http://schemas.openxmlformats.org/officeDocument/2006/relationships/image" Target="../media/image134.png"/><Relationship Id="rId3" Type="http://schemas.openxmlformats.org/officeDocument/2006/relationships/slideLayout" Target="../slideLayouts/slideLayout15.xml"/>
</Relationships>
</file>

<file path=ppt/slides/_rels/slide60.xml.rels><?xml version="1.0" encoding="UTF-8"?>
<Relationships xmlns="http://schemas.openxmlformats.org/package/2006/relationships"><Relationship Id="rId1" Type="http://schemas.openxmlformats.org/officeDocument/2006/relationships/image" Target="../media/image135.png"/><Relationship Id="rId2" Type="http://schemas.openxmlformats.org/officeDocument/2006/relationships/slideLayout" Target="../slideLayouts/slideLayout15.xml"/>
</Relationships>
</file>

<file path=ppt/slides/_rels/slide61.xml.rels><?xml version="1.0" encoding="UTF-8"?>
<Relationships xmlns="http://schemas.openxmlformats.org/package/2006/relationships"><Relationship Id="rId1" Type="http://schemas.openxmlformats.org/officeDocument/2006/relationships/image" Target="../media/image136.png"/><Relationship Id="rId2" Type="http://schemas.openxmlformats.org/officeDocument/2006/relationships/image" Target="../media/image137.png"/><Relationship Id="rId3" Type="http://schemas.openxmlformats.org/officeDocument/2006/relationships/slideLayout" Target="../slideLayouts/slideLayout15.xml"/>
</Relationships>
</file>

<file path=ppt/slides/_rels/slide62.xml.rels><?xml version="1.0" encoding="UTF-8"?>
<Relationships xmlns="http://schemas.openxmlformats.org/package/2006/relationships"><Relationship Id="rId1" Type="http://schemas.openxmlformats.org/officeDocument/2006/relationships/image" Target="../media/image138.png"/><Relationship Id="rId2" Type="http://schemas.openxmlformats.org/officeDocument/2006/relationships/slideLayout" Target="../slideLayouts/slideLayout15.xml"/>
</Relationships>
</file>

<file path=ppt/slides/_rels/slide63.xml.rels><?xml version="1.0" encoding="UTF-8"?>
<Relationships xmlns="http://schemas.openxmlformats.org/package/2006/relationships"><Relationship Id="rId1" Type="http://schemas.openxmlformats.org/officeDocument/2006/relationships/image" Target="../media/image139.png"/><Relationship Id="rId2" Type="http://schemas.openxmlformats.org/officeDocument/2006/relationships/slideLayout" Target="../slideLayouts/slideLayout4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extShape 1"/>
          <p:cNvSpPr txBox="1"/>
          <p:nvPr/>
        </p:nvSpPr>
        <p:spPr>
          <a:xfrm>
            <a:off x="849600" y="1971000"/>
            <a:ext cx="7499160" cy="2052360"/>
          </a:xfrm>
          <a:prstGeom prst="rect">
            <a:avLst/>
          </a:prstGeom>
        </p:spPr>
        <p:txBody>
          <a:bodyPr tIns="91440" bIns="91440" anchor="b"/>
          <a:p>
            <a:pPr>
              <a:lnSpc>
                <a:spcPct val="110000"/>
              </a:lnSpc>
            </a:pPr>
            <a:r>
              <a:rPr b="1" lang="en-US" sz="3200">
                <a:solidFill>
                  <a:srgbClr val="333333"/>
                </a:solidFill>
                <a:latin typeface="Georgia"/>
                <a:ea typeface="MingLiU_HKSCS-ExtB"/>
              </a:rPr>
              <a:t>Provisioning and Automating High Availability Postgres on AWS EC2</a:t>
            </a:r>
            <a:r>
              <a:rPr lang="en-US" sz="4500">
                <a:solidFill>
                  <a:srgbClr val="000000"/>
                </a:solidFill>
                <a:latin typeface="Calibri Light"/>
                <a:ea typeface="MingLiU_HKSCS-ExtB"/>
              </a:rPr>
              <a:t>
</a:t>
            </a:r>
            <a:endParaRPr/>
          </a:p>
        </p:txBody>
      </p:sp>
      <p:sp>
        <p:nvSpPr>
          <p:cNvPr id="197" name="TextShape 2"/>
          <p:cNvSpPr txBox="1"/>
          <p:nvPr/>
        </p:nvSpPr>
        <p:spPr>
          <a:xfrm>
            <a:off x="417960" y="3602880"/>
            <a:ext cx="8097120" cy="792360"/>
          </a:xfrm>
          <a:prstGeom prst="rect">
            <a:avLst/>
          </a:prstGeom>
        </p:spPr>
        <p:txBody>
          <a:bodyPr tIns="91440" bIns="91440"/>
          <a:p>
            <a:pPr algn="r">
              <a:lnSpc>
                <a:spcPct val="100000"/>
              </a:lnSpc>
            </a:pPr>
            <a:r>
              <a:rPr lang="en-US" sz="2400">
                <a:solidFill>
                  <a:srgbClr val="000000"/>
                </a:solidFill>
                <a:latin typeface="Calibri"/>
              </a:rPr>
              <a:t>Payal Singh</a:t>
            </a:r>
            <a:endParaRPr/>
          </a:p>
          <a:p>
            <a:pPr algn="r">
              <a:lnSpc>
                <a:spcPct val="100000"/>
              </a:lnSpc>
            </a:pPr>
            <a:r>
              <a:rPr lang="en-US" sz="2400">
                <a:solidFill>
                  <a:srgbClr val="000000"/>
                </a:solidFill>
                <a:latin typeface="Calibri"/>
              </a:rPr>
              <a:t>DBA@OmniTI</a:t>
            </a:r>
            <a:endParaRPr/>
          </a:p>
        </p:txBody>
      </p:sp>
      <p:pic>
        <p:nvPicPr>
          <p:cNvPr id="198" name="Picture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46760" y="288720"/>
            <a:ext cx="2285640" cy="609120"/>
          </a:xfrm>
          <a:prstGeom prst="rect">
            <a:avLst/>
          </a:prstGeom>
          <a:ln>
            <a:noFill/>
          </a:ln>
        </p:spPr>
      </p:pic>
      <p:pic>
        <p:nvPicPr>
          <p:cNvPr id="199" name="Picture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335360" y="288720"/>
            <a:ext cx="1095120" cy="1285560"/>
          </a:xfrm>
          <a:prstGeom prst="rect">
            <a:avLst/>
          </a:prstGeom>
          <a:ln>
            <a:noFill/>
          </a:ln>
        </p:spPr>
      </p:pic>
      <p:sp>
        <p:nvSpPr>
          <p:cNvPr id="200" name="TextShape 3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404EC17D-FCC7-49ED-9083-0F6D5015307B}" type="slidenum">
              <a:rPr lang="en-US" sz="1000">
                <a:solidFill>
                  <a:srgbClr val="44546a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Who am I?</a:t>
            </a:r>
            <a:endParaRPr/>
          </a:p>
        </p:txBody>
      </p:sp>
      <p:sp>
        <p:nvSpPr>
          <p:cNvPr id="202" name="TextShape 2"/>
          <p:cNvSpPr txBox="1"/>
          <p:nvPr/>
        </p:nvSpPr>
        <p:spPr>
          <a:xfrm>
            <a:off x="-142560" y="124668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2000">
                <a:solidFill>
                  <a:srgbClr val="000000"/>
                </a:solidFill>
                <a:latin typeface="Georgia"/>
                <a:ea typeface="Georgia"/>
              </a:rPr>
              <a:t>DBA@OmniTI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en-US" sz="2000">
                <a:solidFill>
                  <a:srgbClr val="000000"/>
                </a:solidFill>
                <a:latin typeface="Georgia"/>
                <a:ea typeface="Georgia"/>
              </a:rPr>
              <a:t>Github: payals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en-US" sz="2000">
                <a:solidFill>
                  <a:srgbClr val="000000"/>
                </a:solidFill>
                <a:latin typeface="Georgia"/>
                <a:ea typeface="Georgia"/>
              </a:rPr>
              <a:t>Blog: </a:t>
            </a:r>
            <a:r>
              <a:rPr b="1" lang="en-US" sz="2000" u="sng">
                <a:solidFill>
                  <a:srgbClr val="0563c1"/>
                </a:solidFill>
                <a:latin typeface="Georgia"/>
                <a:ea typeface="Georgia"/>
              </a:rPr>
              <a:t>http://penningpence.blogspot.com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en-US" sz="2000">
                <a:solidFill>
                  <a:srgbClr val="000000"/>
                </a:solidFill>
                <a:latin typeface="Georgia"/>
                <a:ea typeface="Georgia"/>
              </a:rPr>
              <a:t>Twitter: @pallureshu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en-US" sz="2000">
                <a:solidFill>
                  <a:srgbClr val="000000"/>
                </a:solidFill>
                <a:latin typeface="Georgia"/>
                <a:ea typeface="Georgia"/>
              </a:rPr>
              <a:t>Email: payal@omniti.com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203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DC12218A-F6AD-424C-926A-19D726191C64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Georgia"/>
              </a:rPr>
              <a:t>Agenda</a:t>
            </a:r>
            <a:endParaRPr/>
          </a:p>
        </p:txBody>
      </p:sp>
      <p:sp>
        <p:nvSpPr>
          <p:cNvPr id="205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                           </a:t>
            </a:r>
            <a:r>
              <a:rPr b="1" lang="en-US" sz="2400">
                <a:solidFill>
                  <a:srgbClr val="000000"/>
                </a:solidFill>
                <a:latin typeface="Calibri"/>
              </a:rPr>
              <a:t>vs </a:t>
            </a:r>
            <a:endParaRPr/>
          </a:p>
          <a:p>
            <a:pPr>
              <a:lnSpc>
                <a:spcPct val="150000"/>
              </a:lnSpc>
            </a:pPr>
            <a:endParaRPr/>
          </a:p>
          <a:p>
            <a:pPr>
              <a:lnSpc>
                <a:spcPct val="150000"/>
              </a:lnSpc>
            </a:pP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Design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Automation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206" name="Picture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07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DD28275B-0250-43D3-A43F-22576272992A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08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11760" y="779040"/>
            <a:ext cx="1534680" cy="1534680"/>
          </a:xfrm>
          <a:prstGeom prst="rect">
            <a:avLst/>
          </a:prstGeom>
          <a:ln>
            <a:noFill/>
          </a:ln>
        </p:spPr>
      </p:pic>
      <p:pic>
        <p:nvPicPr>
          <p:cNvPr id="209" name="Picture 4" descr=""/>
          <p:cNvPicPr/>
          <p:nvPr/>
        </p:nvPicPr>
        <p:blipFill>
          <a:blip r:embed="rId3"/>
          <a:srcRect l="250226" t="898062" r="517986" b="436821"/>
          <a:stretch>
            <a:fillRect/>
          </a:stretch>
        </p:blipFill>
        <p:spPr>
          <a:xfrm>
            <a:off x="2462400" y="1017720"/>
            <a:ext cx="5387760" cy="1145160"/>
          </a:xfrm>
          <a:prstGeom prst="rect">
            <a:avLst/>
          </a:prstGeom>
          <a:ln>
            <a:noFill/>
          </a:ln>
        </p:spPr>
      </p:pic>
      <p:pic>
        <p:nvPicPr>
          <p:cNvPr id="210" name="Picture 5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5014080" y="2314080"/>
            <a:ext cx="2674800" cy="20088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Why EC2 over RDS?</a:t>
            </a:r>
            <a:endParaRPr/>
          </a:p>
        </p:txBody>
      </p:sp>
      <p:sp>
        <p:nvSpPr>
          <p:cNvPr id="212" name="TextShape 2"/>
          <p:cNvSpPr txBox="1"/>
          <p:nvPr/>
        </p:nvSpPr>
        <p:spPr>
          <a:xfrm>
            <a:off x="226080" y="86544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Control</a:t>
            </a:r>
            <a:endParaRPr/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en-US" sz="2100">
                <a:solidFill>
                  <a:srgbClr val="000000"/>
                </a:solidFill>
                <a:latin typeface="Calibri"/>
              </a:rPr>
              <a:t>Debugging</a:t>
            </a:r>
            <a:endParaRPr/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en-US" sz="2100">
                <a:solidFill>
                  <a:srgbClr val="000000"/>
                </a:solidFill>
                <a:latin typeface="Calibri"/>
              </a:rPr>
              <a:t>Third party tools</a:t>
            </a:r>
            <a:endParaRPr/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en-US" sz="2100">
                <a:solidFill>
                  <a:srgbClr val="000000"/>
                </a:solidFill>
                <a:latin typeface="Calibri"/>
              </a:rPr>
              <a:t>Resources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Flexibility</a:t>
            </a:r>
            <a:endParaRPr/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en-US" sz="2100">
                <a:solidFill>
                  <a:srgbClr val="000000"/>
                </a:solidFill>
                <a:latin typeface="Calibri"/>
              </a:rPr>
              <a:t>Migration - globals</a:t>
            </a:r>
            <a:endParaRPr/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en-US" sz="2100">
                <a:solidFill>
                  <a:srgbClr val="000000"/>
                </a:solidFill>
                <a:latin typeface="Calibri"/>
              </a:rPr>
              <a:t>Compatibility with non-AWS resources</a:t>
            </a:r>
            <a:endParaRPr/>
          </a:p>
          <a:p>
            <a:pPr>
              <a:lnSpc>
                <a:spcPct val="150000"/>
              </a:lnSpc>
              <a:buFont typeface="Arial"/>
              <a:buChar char="•"/>
            </a:pPr>
            <a:r>
              <a:rPr lang="en-US" sz="2100">
                <a:solidFill>
                  <a:srgbClr val="000000"/>
                </a:solidFill>
                <a:latin typeface="Calibri"/>
              </a:rPr>
              <a:t>Monitoring</a:t>
            </a:r>
            <a:endParaRPr/>
          </a:p>
        </p:txBody>
      </p:sp>
      <p:pic>
        <p:nvPicPr>
          <p:cNvPr id="213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14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6FE384F1-C4A9-4477-B91F-6B56CB081CA3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If you’re going from RDS to EC2...</a:t>
            </a:r>
            <a:endParaRPr/>
          </a:p>
        </p:txBody>
      </p:sp>
      <p:sp>
        <p:nvSpPr>
          <p:cNvPr id="216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More administration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Less handholding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Security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Basic monitoring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217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18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931DC50C-C80B-41C4-97DB-70E306967D75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extShape 1"/>
          <p:cNvSpPr txBox="1"/>
          <p:nvPr/>
        </p:nvSpPr>
        <p:spPr>
          <a:xfrm>
            <a:off x="628560" y="273960"/>
            <a:ext cx="7886520" cy="993960"/>
          </a:xfrm>
          <a:prstGeom prst="rect">
            <a:avLst/>
          </a:prstGeom>
        </p:spPr>
        <p:txBody>
          <a:bodyPr anchor="ctr"/>
          <a:p>
            <a:pPr>
              <a:lnSpc>
                <a:spcPct val="9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Automation Tools</a:t>
            </a:r>
            <a:endParaRPr/>
          </a:p>
        </p:txBody>
      </p:sp>
      <p:sp>
        <p:nvSpPr>
          <p:cNvPr id="220" name="TextShape 2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95B2E90A-1887-4EC0-9D98-6478C23C74EF}" type="slidenum">
              <a:rPr lang="en-US" sz="1000">
                <a:solidFill>
                  <a:srgbClr val="44546a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21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79760" y="1149120"/>
            <a:ext cx="7332840" cy="2856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Popular Automation Tools</a:t>
            </a:r>
            <a:endParaRPr/>
          </a:p>
        </p:txBody>
      </p:sp>
      <p:pic>
        <p:nvPicPr>
          <p:cNvPr id="223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24" name="TextShape 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B003193D-88E1-4173-99CC-DF04FBD4CB9D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25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1300680" y="1170000"/>
            <a:ext cx="6171840" cy="35334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Types of Tools</a:t>
            </a:r>
            <a:endParaRPr/>
          </a:p>
        </p:txBody>
      </p:sp>
      <p:sp>
        <p:nvSpPr>
          <p:cNvPr id="227" name="TextShape 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A4F7EA2D-97A4-465B-BD88-3C602AE5CFD9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28" name="Picture 4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834120" y="1021680"/>
            <a:ext cx="7170840" cy="40348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What is Terraform?</a:t>
            </a:r>
            <a:endParaRPr/>
          </a:p>
        </p:txBody>
      </p:sp>
      <p:sp>
        <p:nvSpPr>
          <p:cNvPr id="230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Tool for building, changing and versioning infrastructure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Specializes in cloud infrastructure management</a:t>
            </a:r>
            <a:endParaRPr/>
          </a:p>
        </p:txBody>
      </p:sp>
      <p:pic>
        <p:nvPicPr>
          <p:cNvPr id="231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32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8EFA1E6C-325D-48C4-A726-71A6EA8D6A41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33" name="Picture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5289120" y="1571760"/>
            <a:ext cx="3182760" cy="31827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TextShape 1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EFF5433D-16CF-462B-86DA-462FE4CA9314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35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129960" y="0"/>
            <a:ext cx="8883720" cy="5143320"/>
          </a:xfrm>
          <a:prstGeom prst="rect">
            <a:avLst/>
          </a:prstGeom>
          <a:ln>
            <a:noFill/>
          </a:ln>
        </p:spPr>
      </p:pic>
      <p:pic>
        <p:nvPicPr>
          <p:cNvPr id="236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Why I chose Ansible</a:t>
            </a:r>
            <a:endParaRPr/>
          </a:p>
        </p:txBody>
      </p:sp>
      <p:sp>
        <p:nvSpPr>
          <p:cNvPr id="238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Simple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Learning curve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Galaxy and modules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Push - more convenient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Clarity - YAML</a:t>
            </a:r>
            <a:endParaRPr/>
          </a:p>
        </p:txBody>
      </p:sp>
      <p:pic>
        <p:nvPicPr>
          <p:cNvPr id="239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40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415B768C-CCF3-4BB0-A22B-E43F96203540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TextShape 1"/>
          <p:cNvSpPr txBox="1"/>
          <p:nvPr/>
        </p:nvSpPr>
        <p:spPr>
          <a:xfrm>
            <a:off x="628560" y="273960"/>
            <a:ext cx="7886520" cy="993960"/>
          </a:xfrm>
          <a:prstGeom prst="rect">
            <a:avLst/>
          </a:prstGeom>
        </p:spPr>
        <p:txBody>
          <a:bodyPr anchor="ctr"/>
          <a:p>
            <a:pPr>
              <a:lnSpc>
                <a:spcPct val="9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Design</a:t>
            </a:r>
            <a:endParaRPr/>
          </a:p>
        </p:txBody>
      </p:sp>
      <p:sp>
        <p:nvSpPr>
          <p:cNvPr id="242" name="TextShape 2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935B5858-26D3-43DF-A799-6F9FF810BD2F}" type="slidenum">
              <a:rPr lang="en-US" sz="1000">
                <a:solidFill>
                  <a:srgbClr val="44546a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43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pic>
        <p:nvPicPr>
          <p:cNvPr id="244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1282680" y="958320"/>
            <a:ext cx="7368480" cy="38682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3" dur="indefinite" restart="never" nodeType="tmRoot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What to Design?</a:t>
            </a:r>
            <a:endParaRPr/>
          </a:p>
        </p:txBody>
      </p:sp>
      <p:sp>
        <p:nvSpPr>
          <p:cNvPr id="246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EC2 Setup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Installs and reinstalls, dependencies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Tuning and customization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Replication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Backups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Monitoring</a:t>
            </a:r>
            <a:endParaRPr/>
          </a:p>
          <a:p>
            <a:pPr>
              <a:lnSpc>
                <a:spcPct val="15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Failover</a:t>
            </a:r>
            <a:endParaRPr/>
          </a:p>
        </p:txBody>
      </p:sp>
      <p:pic>
        <p:nvPicPr>
          <p:cNvPr id="247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48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A4B7D3A0-0E19-46B1-AE56-FE8CFA42AE86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25" dur="indefinite" restart="never" nodeType="tmRoot">
          <p:childTnLst>
            <p:seq>
              <p:cTn id="2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TextShape 1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5E8F7C5D-791B-4EBF-8CEA-992CD32B3A53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sp>
        <p:nvSpPr>
          <p:cNvPr id="250" name="CustomShape 2"/>
          <p:cNvSpPr/>
          <p:nvPr/>
        </p:nvSpPr>
        <p:spPr>
          <a:xfrm>
            <a:off x="579600" y="502200"/>
            <a:ext cx="5752440" cy="5778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</a:rPr>
              <a:t>Is there any such thing as a</a:t>
            </a:r>
            <a:endParaRPr/>
          </a:p>
        </p:txBody>
      </p:sp>
      <p:sp>
        <p:nvSpPr>
          <p:cNvPr id="251" name="CustomShape 3"/>
          <p:cNvSpPr/>
          <p:nvPr/>
        </p:nvSpPr>
        <p:spPr>
          <a:xfrm>
            <a:off x="3317040" y="3735360"/>
            <a:ext cx="5677200" cy="5778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3200">
                <a:solidFill>
                  <a:srgbClr val="000000"/>
                </a:solidFill>
                <a:latin typeface="Arial"/>
                <a:ea typeface="Arial"/>
              </a:rPr>
              <a:t>In Postgres automation?</a:t>
            </a:r>
            <a:endParaRPr/>
          </a:p>
        </p:txBody>
      </p:sp>
      <p:pic>
        <p:nvPicPr>
          <p:cNvPr id="252" name="Picture 4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031840" y="1182600"/>
            <a:ext cx="4989960" cy="2598840"/>
          </a:xfrm>
          <a:prstGeom prst="rect">
            <a:avLst/>
          </a:prstGeom>
          <a:ln>
            <a:noFill/>
          </a:ln>
        </p:spPr>
      </p:pic>
      <p:pic>
        <p:nvPicPr>
          <p:cNvPr id="253" name="Picture 5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7" dur="indefinite" restart="never" nodeType="tmRoot">
          <p:childTnLst>
            <p:seq>
              <p:cTn id="2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TextShape 1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F0A446C0-AA68-45C4-BD3C-2E9BA3F7EB3E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55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438080" y="468000"/>
            <a:ext cx="3087360" cy="4361040"/>
          </a:xfrm>
          <a:prstGeom prst="rect">
            <a:avLst/>
          </a:prstGeom>
          <a:ln>
            <a:noFill/>
          </a:ln>
        </p:spPr>
      </p:pic>
      <p:pic>
        <p:nvPicPr>
          <p:cNvPr id="256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57" name="CustomShape 2"/>
          <p:cNvSpPr/>
          <p:nvPr/>
        </p:nvSpPr>
        <p:spPr>
          <a:xfrm>
            <a:off x="932400" y="2193480"/>
            <a:ext cx="2689200" cy="6080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n-US" sz="3400">
                <a:solidFill>
                  <a:srgbClr val="c00000"/>
                </a:solidFill>
                <a:latin typeface="Arial"/>
                <a:ea typeface="Arial"/>
              </a:rPr>
              <a:t>YES</a:t>
            </a:r>
            <a:endParaRPr/>
          </a:p>
        </p:txBody>
      </p:sp>
    </p:spTree>
  </p:cSld>
  <p:timing>
    <p:tnLst>
      <p:par>
        <p:cTn id="29" dur="indefinite" restart="never" nodeType="tmRoot">
          <p:childTnLst>
            <p:seq>
              <p:cTn id="3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TextShape 1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4A67FD23-2CCC-44BE-9755-8195C93543D1}" type="slidenum">
              <a:rPr lang="en-US" sz="1000">
                <a:solidFill>
                  <a:srgbClr val="44546a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59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599920" y="333360"/>
            <a:ext cx="3506040" cy="4528800"/>
          </a:xfrm>
          <a:prstGeom prst="rect">
            <a:avLst/>
          </a:prstGeom>
          <a:ln>
            <a:noFill/>
          </a:ln>
        </p:spPr>
      </p:pic>
      <p:pic>
        <p:nvPicPr>
          <p:cNvPr id="260" name="Picture 5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1" dur="indefinite" restart="never" nodeType="tmRoot">
          <p:childTnLst>
            <p:seq>
              <p:cTn id="3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extShape 1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ABA19AF3-E9EB-4DFA-8650-2FC982DD6612}" type="slidenum">
              <a:rPr lang="en-US" sz="1000">
                <a:solidFill>
                  <a:srgbClr val="44546a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62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99600" y="771120"/>
            <a:ext cx="8115480" cy="4057560"/>
          </a:xfrm>
          <a:prstGeom prst="rect">
            <a:avLst/>
          </a:prstGeom>
          <a:ln>
            <a:noFill/>
          </a:ln>
        </p:spPr>
      </p:pic>
      <p:pic>
        <p:nvPicPr>
          <p:cNvPr id="263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3" dur="indefinite" restart="never" nodeType="tmRoot">
          <p:childTnLst>
            <p:seq>
              <p:cTn id="3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TextShape 1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E1B99605-FCFC-4EFC-BEB6-61166A2789C7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65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629800" y="148680"/>
            <a:ext cx="3606480" cy="4826880"/>
          </a:xfrm>
          <a:prstGeom prst="rect">
            <a:avLst/>
          </a:prstGeom>
          <a:ln>
            <a:noFill/>
          </a:ln>
        </p:spPr>
      </p:pic>
      <p:pic>
        <p:nvPicPr>
          <p:cNvPr id="266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5" dur="indefinite" restart="never" nodeType="tmRoot">
          <p:childTnLst>
            <p:seq>
              <p:cTn id="3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extShape 1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34FD3619-C39E-4816-90B5-C3CAF2F16EF2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68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121480" y="168480"/>
            <a:ext cx="4872240" cy="4872240"/>
          </a:xfrm>
          <a:prstGeom prst="rect">
            <a:avLst/>
          </a:prstGeom>
          <a:ln>
            <a:noFill/>
          </a:ln>
        </p:spPr>
      </p:pic>
      <p:pic>
        <p:nvPicPr>
          <p:cNvPr id="269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7" dur="indefinite" restart="never" nodeType="tmRoot">
          <p:childTnLst>
            <p:seq>
              <p:cTn id="3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TextShape 1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DF77230C-1CEF-4C41-89C3-8E54C025F93D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71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655000" y="221040"/>
            <a:ext cx="3570480" cy="4760640"/>
          </a:xfrm>
          <a:prstGeom prst="rect">
            <a:avLst/>
          </a:prstGeom>
          <a:ln>
            <a:noFill/>
          </a:ln>
        </p:spPr>
      </p:pic>
      <p:pic>
        <p:nvPicPr>
          <p:cNvPr id="272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9" dur="indefinite" restart="never" nodeType="tmRoot">
          <p:childTnLst>
            <p:seq>
              <p:cTn id="4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TextShape 1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C0599E43-8972-4DCF-8585-E96D1FEE171F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74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805840" y="239040"/>
            <a:ext cx="3289680" cy="4611240"/>
          </a:xfrm>
          <a:prstGeom prst="rect">
            <a:avLst/>
          </a:prstGeom>
          <a:ln>
            <a:noFill/>
          </a:ln>
        </p:spPr>
      </p:pic>
      <p:pic>
        <p:nvPicPr>
          <p:cNvPr id="275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41" dur="indefinite" restart="never" nodeType="tmRoot">
          <p:childTnLst>
            <p:seq>
              <p:cTn id="4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TextShape 1"/>
          <p:cNvSpPr txBox="1"/>
          <p:nvPr/>
        </p:nvSpPr>
        <p:spPr>
          <a:xfrm>
            <a:off x="1143000" y="841680"/>
            <a:ext cx="6857640" cy="1790280"/>
          </a:xfrm>
          <a:prstGeom prst="rect">
            <a:avLst/>
          </a:prstGeom>
        </p:spPr>
        <p:txBody>
          <a:bodyPr anchor="b"/>
          <a:p>
            <a:pPr algn="ctr">
              <a:lnSpc>
                <a:spcPct val="100000"/>
              </a:lnSpc>
            </a:pPr>
            <a:r>
              <a:rPr b="1" lang="en-US" sz="4500">
                <a:solidFill>
                  <a:srgbClr val="c00000"/>
                </a:solidFill>
                <a:latin typeface="Calibri Light"/>
              </a:rPr>
              <a:t>Setup and Initialization</a:t>
            </a:r>
            <a:endParaRPr/>
          </a:p>
        </p:txBody>
      </p:sp>
      <p:sp>
        <p:nvSpPr>
          <p:cNvPr id="277" name="TextShape 2"/>
          <p:cNvSpPr txBox="1"/>
          <p:nvPr/>
        </p:nvSpPr>
        <p:spPr>
          <a:xfrm>
            <a:off x="6458040" y="4767120"/>
            <a:ext cx="2057040" cy="27360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C01EB499-615F-422E-9F5B-81C841195035}" type="slidenum">
              <a:rPr lang="en-US" sz="1000">
                <a:solidFill>
                  <a:srgbClr val="44546a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278" name="Picture 5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43" dur="indefinite" restart="never" nodeType="tmRoot">
          <p:childTnLst>
            <p:seq>
              <p:cTn id="4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EC2 Setup - variables</a:t>
            </a:r>
            <a:endParaRPr/>
          </a:p>
        </p:txBody>
      </p:sp>
      <p:sp>
        <p:nvSpPr>
          <p:cNvPr id="280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281" name="Shape 104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152360"/>
            <a:ext cx="2304720" cy="580680"/>
          </a:xfrm>
          <a:prstGeom prst="rect">
            <a:avLst/>
          </a:prstGeom>
          <a:ln>
            <a:noFill/>
          </a:ln>
        </p:spPr>
      </p:pic>
      <p:pic>
        <p:nvPicPr>
          <p:cNvPr id="282" name="Shape 105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11760" y="1733400"/>
            <a:ext cx="3314520" cy="676080"/>
          </a:xfrm>
          <a:prstGeom prst="rect">
            <a:avLst/>
          </a:prstGeom>
          <a:ln>
            <a:noFill/>
          </a:ln>
        </p:spPr>
      </p:pic>
      <p:pic>
        <p:nvPicPr>
          <p:cNvPr id="283" name="Shape 106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311760" y="2409840"/>
            <a:ext cx="5229000" cy="628200"/>
          </a:xfrm>
          <a:prstGeom prst="rect">
            <a:avLst/>
          </a:prstGeom>
          <a:ln>
            <a:noFill/>
          </a:ln>
        </p:spPr>
      </p:pic>
      <p:pic>
        <p:nvPicPr>
          <p:cNvPr id="284" name="Shape 107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311760" y="3038400"/>
            <a:ext cx="4352400" cy="637920"/>
          </a:xfrm>
          <a:prstGeom prst="rect">
            <a:avLst/>
          </a:prstGeom>
          <a:ln>
            <a:noFill/>
          </a:ln>
        </p:spPr>
      </p:pic>
      <p:pic>
        <p:nvPicPr>
          <p:cNvPr id="285" name="Shape 108" descr=""/>
          <p:cNvPicPr/>
          <p:nvPr/>
        </p:nvPicPr>
        <p:blipFill>
          <a:blip r:embed="rId5"/>
          <a:stretch>
            <a:fillRect/>
          </a:stretch>
        </p:blipFill>
        <p:spPr>
          <a:xfrm>
            <a:off x="311760" y="3714840"/>
            <a:ext cx="4543200" cy="847440"/>
          </a:xfrm>
          <a:prstGeom prst="rect">
            <a:avLst/>
          </a:prstGeom>
          <a:ln>
            <a:noFill/>
          </a:ln>
        </p:spPr>
      </p:pic>
      <p:pic>
        <p:nvPicPr>
          <p:cNvPr id="286" name="Picture 8" descr=""/>
          <p:cNvPicPr/>
          <p:nvPr/>
        </p:nvPicPr>
        <p:blipFill>
          <a:blip r:embed="rId6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87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477A5164-D48A-48E1-9B77-ADC1FDABDB1E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45" dur="indefinite" restart="never" nodeType="tmRoot">
          <p:childTnLst>
            <p:seq>
              <p:cTn id="4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EC2 Setup - main.tf</a:t>
            </a:r>
            <a:endParaRPr/>
          </a:p>
        </p:txBody>
      </p:sp>
      <p:sp>
        <p:nvSpPr>
          <p:cNvPr id="289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290" name="Shape 115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152360"/>
            <a:ext cx="3990600" cy="1095120"/>
          </a:xfrm>
          <a:prstGeom prst="rect">
            <a:avLst/>
          </a:prstGeom>
          <a:ln>
            <a:noFill/>
          </a:ln>
        </p:spPr>
      </p:pic>
      <p:pic>
        <p:nvPicPr>
          <p:cNvPr id="291" name="Shape 116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11760" y="2578680"/>
            <a:ext cx="3409560" cy="1561680"/>
          </a:xfrm>
          <a:prstGeom prst="rect">
            <a:avLst/>
          </a:prstGeom>
          <a:ln>
            <a:noFill/>
          </a:ln>
        </p:spPr>
      </p:pic>
      <p:pic>
        <p:nvPicPr>
          <p:cNvPr id="292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93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18000900-0B22-457F-A3B7-373B4B6912E0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47" dur="indefinite" restart="never" nodeType="tmRoot">
          <p:childTnLst>
            <p:seq>
              <p:cTn id="4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EC2 Setup - main.tf optionals</a:t>
            </a:r>
            <a:endParaRPr/>
          </a:p>
        </p:txBody>
      </p:sp>
      <p:sp>
        <p:nvSpPr>
          <p:cNvPr id="295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296" name="Shape 12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594800"/>
            <a:ext cx="4800240" cy="1847520"/>
          </a:xfrm>
          <a:prstGeom prst="rect">
            <a:avLst/>
          </a:prstGeom>
          <a:ln>
            <a:noFill/>
          </a:ln>
        </p:spPr>
      </p:pic>
      <p:pic>
        <p:nvPicPr>
          <p:cNvPr id="297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298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D37E78D4-9673-4526-A3E8-29D34A7585CA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49" dur="indefinite" restart="never" nodeType="tmRoot">
          <p:childTnLst>
            <p:seq>
              <p:cTn id="5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Terraform apply</a:t>
            </a:r>
            <a:endParaRPr/>
          </a:p>
        </p:txBody>
      </p:sp>
      <p:pic>
        <p:nvPicPr>
          <p:cNvPr id="300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284200" y="1152000"/>
            <a:ext cx="4574520" cy="34160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1" dur="indefinite" restart="never" nodeType="tmRoot">
          <p:childTnLst>
            <p:seq>
              <p:cTn id="5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Terraform applied!</a:t>
            </a:r>
            <a:endParaRPr/>
          </a:p>
        </p:txBody>
      </p:sp>
      <p:pic>
        <p:nvPicPr>
          <p:cNvPr id="302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400" y="1226520"/>
            <a:ext cx="8520120" cy="32670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3" dur="indefinite" restart="never" nodeType="tmRoot">
          <p:childTnLst>
            <p:seq>
              <p:cTn id="5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Installs</a:t>
            </a:r>
            <a:endParaRPr/>
          </a:p>
        </p:txBody>
      </p:sp>
      <p:sp>
        <p:nvSpPr>
          <p:cNvPr id="304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Get the repository: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Installing postgres and supporting packages: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postgresql_version: "9.6"</a:t>
            </a:r>
            <a:endParaRPr/>
          </a:p>
        </p:txBody>
      </p:sp>
      <p:pic>
        <p:nvPicPr>
          <p:cNvPr id="305" name="Shape 130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560240"/>
            <a:ext cx="8439120" cy="901080"/>
          </a:xfrm>
          <a:prstGeom prst="rect">
            <a:avLst/>
          </a:prstGeom>
          <a:ln>
            <a:noFill/>
          </a:ln>
        </p:spPr>
      </p:pic>
      <p:pic>
        <p:nvPicPr>
          <p:cNvPr id="306" name="Shape 131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26240" y="3200760"/>
            <a:ext cx="5000400" cy="1285560"/>
          </a:xfrm>
          <a:prstGeom prst="rect">
            <a:avLst/>
          </a:prstGeom>
          <a:ln>
            <a:noFill/>
          </a:ln>
        </p:spPr>
      </p:pic>
      <p:pic>
        <p:nvPicPr>
          <p:cNvPr id="307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08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9838299A-8B54-4B77-ADBB-8B3C1E38F51C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55" dur="indefinite" restart="never" nodeType="tmRoot">
          <p:childTnLst>
            <p:seq>
              <p:cTn id="5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Re-installs</a:t>
            </a:r>
            <a:endParaRPr/>
          </a:p>
        </p:txBody>
      </p:sp>
      <p:sp>
        <p:nvSpPr>
          <p:cNvPr id="310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311" name="Shape 138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152360"/>
            <a:ext cx="5451480" cy="3416040"/>
          </a:xfrm>
          <a:prstGeom prst="rect">
            <a:avLst/>
          </a:prstGeom>
          <a:ln>
            <a:noFill/>
          </a:ln>
        </p:spPr>
      </p:pic>
      <p:pic>
        <p:nvPicPr>
          <p:cNvPr id="312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13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B7BF53FD-D935-40D9-B90D-759523118D69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57" dur="indefinite" restart="never" nodeType="tmRoot">
          <p:childTnLst>
            <p:seq>
              <p:cTn id="5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Customization</a:t>
            </a:r>
            <a:endParaRPr/>
          </a:p>
        </p:txBody>
      </p:sp>
      <p:sp>
        <p:nvSpPr>
          <p:cNvPr id="315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$PGDATA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Extensions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316" name="Shape 145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22280" y="1572840"/>
            <a:ext cx="5686200" cy="628200"/>
          </a:xfrm>
          <a:prstGeom prst="rect">
            <a:avLst/>
          </a:prstGeom>
          <a:ln>
            <a:noFill/>
          </a:ln>
        </p:spPr>
      </p:pic>
      <p:pic>
        <p:nvPicPr>
          <p:cNvPr id="317" name="Shape 146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22280" y="2625120"/>
            <a:ext cx="2161800" cy="694800"/>
          </a:xfrm>
          <a:prstGeom prst="rect">
            <a:avLst/>
          </a:prstGeom>
          <a:ln>
            <a:noFill/>
          </a:ln>
        </p:spPr>
      </p:pic>
      <p:pic>
        <p:nvPicPr>
          <p:cNvPr id="318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19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800DA0CA-E26E-4129-8E73-10909A203BEB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59" dur="indefinite" restart="never" nodeType="tmRoot">
          <p:childTnLst>
            <p:seq>
              <p:cTn id="6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Tuning - postgresql.conf</a:t>
            </a:r>
            <a:endParaRPr/>
          </a:p>
        </p:txBody>
      </p:sp>
      <p:sp>
        <p:nvSpPr>
          <p:cNvPr id="321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Template files: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Attributes: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322" name="Shape 15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51080" y="1576440"/>
            <a:ext cx="4466880" cy="1133280"/>
          </a:xfrm>
          <a:prstGeom prst="rect">
            <a:avLst/>
          </a:prstGeom>
          <a:ln>
            <a:noFill/>
          </a:ln>
        </p:spPr>
      </p:pic>
      <p:pic>
        <p:nvPicPr>
          <p:cNvPr id="323" name="Shape 15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51080" y="3187080"/>
            <a:ext cx="3928680" cy="1312920"/>
          </a:xfrm>
          <a:prstGeom prst="rect">
            <a:avLst/>
          </a:prstGeom>
          <a:ln>
            <a:noFill/>
          </a:ln>
        </p:spPr>
      </p:pic>
      <p:pic>
        <p:nvPicPr>
          <p:cNvPr id="324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25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A8E65AB6-CF33-4926-AA60-DE59967FC3B2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61" dur="indefinite" restart="never" nodeType="tmRoot">
          <p:childTnLst>
            <p:seq>
              <p:cTn id="6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Tuning - pg_hba.conf</a:t>
            </a:r>
            <a:endParaRPr/>
          </a:p>
        </p:txBody>
      </p:sp>
      <p:sp>
        <p:nvSpPr>
          <p:cNvPr id="327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Template: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328" name="Shape 16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94200" y="1610280"/>
            <a:ext cx="8491320" cy="650160"/>
          </a:xfrm>
          <a:prstGeom prst="rect">
            <a:avLst/>
          </a:prstGeom>
          <a:ln>
            <a:noFill/>
          </a:ln>
        </p:spPr>
      </p:pic>
      <p:pic>
        <p:nvPicPr>
          <p:cNvPr id="329" name="Shape 16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94200" y="2574360"/>
            <a:ext cx="8663400" cy="722880"/>
          </a:xfrm>
          <a:prstGeom prst="rect">
            <a:avLst/>
          </a:prstGeom>
          <a:ln>
            <a:noFill/>
          </a:ln>
        </p:spPr>
      </p:pic>
      <p:pic>
        <p:nvPicPr>
          <p:cNvPr id="330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31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6522FF0A-1961-4093-A395-FB27F8A481F5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63" dur="indefinite" restart="never" nodeType="tmRoot">
          <p:childTnLst>
            <p:seq>
              <p:cTn id="6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Tuning pg_hba.conf</a:t>
            </a:r>
            <a:endParaRPr/>
          </a:p>
        </p:txBody>
      </p:sp>
      <p:sp>
        <p:nvSpPr>
          <p:cNvPr id="333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Values: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File: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334" name="Shape 169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1325520" y="1296000"/>
            <a:ext cx="4266720" cy="809280"/>
          </a:xfrm>
          <a:prstGeom prst="rect">
            <a:avLst/>
          </a:prstGeom>
          <a:ln>
            <a:noFill/>
          </a:ln>
        </p:spPr>
      </p:pic>
      <p:pic>
        <p:nvPicPr>
          <p:cNvPr id="335" name="Shape 170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73680" y="2185560"/>
            <a:ext cx="8641080" cy="358200"/>
          </a:xfrm>
          <a:prstGeom prst="rect">
            <a:avLst/>
          </a:prstGeom>
          <a:ln>
            <a:noFill/>
          </a:ln>
        </p:spPr>
      </p:pic>
      <p:pic>
        <p:nvPicPr>
          <p:cNvPr id="336" name="Shape 171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989640" y="2826000"/>
            <a:ext cx="3943080" cy="1095120"/>
          </a:xfrm>
          <a:prstGeom prst="rect">
            <a:avLst/>
          </a:prstGeom>
          <a:ln>
            <a:noFill/>
          </a:ln>
        </p:spPr>
      </p:pic>
      <p:pic>
        <p:nvPicPr>
          <p:cNvPr id="337" name="Picture 6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38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BB6AA798-5541-4F0A-B01C-009E87E05C91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65" dur="indefinite" restart="never" nodeType="tmRoot">
          <p:childTnLst>
            <p:seq>
              <p:cTn id="6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Ansible-playbook main.yml</a:t>
            </a:r>
            <a:endParaRPr/>
          </a:p>
        </p:txBody>
      </p:sp>
      <p:pic>
        <p:nvPicPr>
          <p:cNvPr id="340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575640" y="973080"/>
            <a:ext cx="7013880" cy="3781800"/>
          </a:xfrm>
          <a:prstGeom prst="rect">
            <a:avLst/>
          </a:prstGeom>
          <a:ln>
            <a:noFill/>
          </a:ln>
        </p:spPr>
      </p:pic>
    </p:spTree>
  </p:cSld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pic>
        <p:nvPicPr>
          <p:cNvPr id="342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860400" y="548640"/>
            <a:ext cx="7277760" cy="4330440"/>
          </a:xfrm>
          <a:prstGeom prst="rect">
            <a:avLst/>
          </a:prstGeom>
          <a:ln>
            <a:noFill/>
          </a:ln>
        </p:spPr>
      </p:pic>
    </p:spTree>
  </p:cSld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pic>
        <p:nvPicPr>
          <p:cNvPr id="344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27560" y="1152000"/>
            <a:ext cx="7688160" cy="3416040"/>
          </a:xfrm>
          <a:prstGeom prst="rect">
            <a:avLst/>
          </a:prstGeom>
          <a:ln>
            <a:noFill/>
          </a:ln>
        </p:spPr>
      </p:pic>
    </p:spTree>
  </p:cSld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Replication</a:t>
            </a:r>
            <a:endParaRPr/>
          </a:p>
        </p:txBody>
      </p:sp>
      <p:pic>
        <p:nvPicPr>
          <p:cNvPr id="346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41000" y="1463040"/>
            <a:ext cx="8520120" cy="822960"/>
          </a:xfrm>
          <a:prstGeom prst="rect">
            <a:avLst/>
          </a:prstGeom>
          <a:ln>
            <a:noFill/>
          </a:ln>
        </p:spPr>
      </p:pic>
      <p:pic>
        <p:nvPicPr>
          <p:cNvPr id="347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48" name="TextShape 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936A9A3B-2917-4C35-8B5D-C8FD7D1B5F14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349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457200" y="2834640"/>
            <a:ext cx="3108960" cy="9558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67" dur="indefinite" restart="never" nodeType="tmRoot">
          <p:childTnLst>
            <p:seq>
              <p:cTn id="6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Replication – recovery.conf</a:t>
            </a:r>
            <a:endParaRPr/>
          </a:p>
        </p:txBody>
      </p:sp>
      <p:pic>
        <p:nvPicPr>
          <p:cNvPr id="351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017360"/>
            <a:ext cx="7095240" cy="1844640"/>
          </a:xfrm>
          <a:prstGeom prst="rect">
            <a:avLst/>
          </a:prstGeom>
          <a:ln>
            <a:noFill/>
          </a:ln>
        </p:spPr>
      </p:pic>
      <p:pic>
        <p:nvPicPr>
          <p:cNvPr id="352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65760" y="3291840"/>
            <a:ext cx="8686800" cy="9144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69" dur="indefinite" restart="never" nodeType="tmRoot">
          <p:childTnLst>
            <p:seq>
              <p:cTn id="7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Ansible and replication</a:t>
            </a:r>
            <a:endParaRPr/>
          </a:p>
        </p:txBody>
      </p:sp>
      <p:sp>
        <p:nvSpPr>
          <p:cNvPr id="354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Groups:</a:t>
            </a:r>
            <a:endParaRPr/>
          </a:p>
        </p:txBody>
      </p:sp>
      <p:pic>
        <p:nvPicPr>
          <p:cNvPr id="355" name="Shape 184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1396800" y="1272240"/>
            <a:ext cx="3695400" cy="980640"/>
          </a:xfrm>
          <a:prstGeom prst="rect">
            <a:avLst/>
          </a:prstGeom>
          <a:ln>
            <a:noFill/>
          </a:ln>
        </p:spPr>
      </p:pic>
      <p:pic>
        <p:nvPicPr>
          <p:cNvPr id="356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57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FEE1B5E2-F5F5-4785-8222-F896EBED84FE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71" dur="indefinite" restart="never" nodeType="tmRoot">
          <p:childTnLst>
            <p:seq>
              <p:cTn id="7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pic>
        <p:nvPicPr>
          <p:cNvPr id="359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400" y="1403280"/>
            <a:ext cx="8520120" cy="2913840"/>
          </a:xfrm>
          <a:prstGeom prst="rect">
            <a:avLst/>
          </a:prstGeom>
          <a:ln>
            <a:noFill/>
          </a:ln>
        </p:spPr>
      </p:pic>
    </p:spTree>
  </p:cSld>
</p:sld>
</file>

<file path=ppt/slides/slide4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pic>
        <p:nvPicPr>
          <p:cNvPr id="361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088360" y="1152000"/>
            <a:ext cx="4966200" cy="3416040"/>
          </a:xfrm>
          <a:prstGeom prst="rect">
            <a:avLst/>
          </a:prstGeom>
          <a:ln>
            <a:noFill/>
          </a:ln>
        </p:spPr>
      </p:pic>
    </p:spTree>
  </p:cSld>
</p:sld>
</file>

<file path=ppt/slides/slide4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Backups and restores - Setup</a:t>
            </a:r>
            <a:endParaRPr/>
          </a:p>
        </p:txBody>
      </p:sp>
      <p:sp>
        <p:nvSpPr>
          <p:cNvPr id="363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PITR: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S3: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364" name="Shape 19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1186920" y="1296000"/>
            <a:ext cx="5276520" cy="1361880"/>
          </a:xfrm>
          <a:prstGeom prst="rect">
            <a:avLst/>
          </a:prstGeom>
          <a:ln>
            <a:noFill/>
          </a:ln>
        </p:spPr>
      </p:pic>
      <p:pic>
        <p:nvPicPr>
          <p:cNvPr id="365" name="Shape 19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1186920" y="2891880"/>
            <a:ext cx="2828520" cy="1875960"/>
          </a:xfrm>
          <a:prstGeom prst="rect">
            <a:avLst/>
          </a:prstGeom>
          <a:ln>
            <a:noFill/>
          </a:ln>
        </p:spPr>
      </p:pic>
      <p:pic>
        <p:nvPicPr>
          <p:cNvPr id="366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67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B55F1475-5475-4C6E-AA9D-DDC647F623F6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73" dur="indefinite" restart="never" nodeType="tmRoot">
          <p:childTnLst>
            <p:seq>
              <p:cTn id="7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Backups</a:t>
            </a:r>
            <a:endParaRPr/>
          </a:p>
        </p:txBody>
      </p:sp>
      <p:sp>
        <p:nvSpPr>
          <p:cNvPr id="369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370" name="Shape 199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152360"/>
            <a:ext cx="4190760" cy="1418760"/>
          </a:xfrm>
          <a:prstGeom prst="rect">
            <a:avLst/>
          </a:prstGeom>
          <a:ln>
            <a:noFill/>
          </a:ln>
        </p:spPr>
      </p:pic>
      <p:pic>
        <p:nvPicPr>
          <p:cNvPr id="371" name="Shape 200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11760" y="3066480"/>
            <a:ext cx="5847840" cy="1180800"/>
          </a:xfrm>
          <a:prstGeom prst="rect">
            <a:avLst/>
          </a:prstGeom>
          <a:ln>
            <a:noFill/>
          </a:ln>
        </p:spPr>
      </p:pic>
      <p:pic>
        <p:nvPicPr>
          <p:cNvPr id="372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73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01F27B96-AA76-4B64-82BC-0CFC43F1C601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75" dur="indefinite" restart="never" nodeType="tmRoot">
          <p:childTnLst>
            <p:seq>
              <p:cTn id="7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Restores</a:t>
            </a:r>
            <a:endParaRPr/>
          </a:p>
        </p:txBody>
      </p:sp>
      <p:sp>
        <p:nvSpPr>
          <p:cNvPr id="375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376" name="Shape 207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152360"/>
            <a:ext cx="6886080" cy="694800"/>
          </a:xfrm>
          <a:prstGeom prst="rect">
            <a:avLst/>
          </a:prstGeom>
          <a:ln>
            <a:noFill/>
          </a:ln>
        </p:spPr>
      </p:pic>
      <p:pic>
        <p:nvPicPr>
          <p:cNvPr id="377" name="Shape 208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11760" y="1923840"/>
            <a:ext cx="7724520" cy="1171080"/>
          </a:xfrm>
          <a:prstGeom prst="rect">
            <a:avLst/>
          </a:prstGeom>
          <a:ln>
            <a:noFill/>
          </a:ln>
        </p:spPr>
      </p:pic>
      <p:pic>
        <p:nvPicPr>
          <p:cNvPr id="378" name="Shape 209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311760" y="3171240"/>
            <a:ext cx="6105240" cy="161640"/>
          </a:xfrm>
          <a:prstGeom prst="rect">
            <a:avLst/>
          </a:prstGeom>
          <a:ln>
            <a:noFill/>
          </a:ln>
        </p:spPr>
      </p:pic>
      <p:pic>
        <p:nvPicPr>
          <p:cNvPr id="379" name="Shape 210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297360" y="3588840"/>
            <a:ext cx="8846280" cy="890640"/>
          </a:xfrm>
          <a:prstGeom prst="rect">
            <a:avLst/>
          </a:prstGeom>
          <a:ln>
            <a:noFill/>
          </a:ln>
        </p:spPr>
      </p:pic>
      <p:pic>
        <p:nvPicPr>
          <p:cNvPr id="380" name="Picture 7" descr=""/>
          <p:cNvPicPr/>
          <p:nvPr/>
        </p:nvPicPr>
        <p:blipFill>
          <a:blip r:embed="rId5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81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C8156115-90D2-444A-90D5-15801CAB9DB2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77" dur="indefinite" restart="never" nodeType="tmRoot">
          <p:childTnLst>
            <p:seq>
              <p:cTn id="7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Configure PITR</a:t>
            </a:r>
            <a:endParaRPr/>
          </a:p>
        </p:txBody>
      </p:sp>
      <p:sp>
        <p:nvSpPr>
          <p:cNvPr id="383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384" name="Shape 217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152360"/>
            <a:ext cx="8257680" cy="451080"/>
          </a:xfrm>
          <a:prstGeom prst="rect">
            <a:avLst/>
          </a:prstGeom>
          <a:ln>
            <a:noFill/>
          </a:ln>
        </p:spPr>
      </p:pic>
      <p:pic>
        <p:nvPicPr>
          <p:cNvPr id="385" name="Shape 218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11760" y="1672920"/>
            <a:ext cx="8386920" cy="407520"/>
          </a:xfrm>
          <a:prstGeom prst="rect">
            <a:avLst/>
          </a:prstGeom>
          <a:ln>
            <a:noFill/>
          </a:ln>
        </p:spPr>
      </p:pic>
      <p:pic>
        <p:nvPicPr>
          <p:cNvPr id="386" name="Shape 219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311760" y="2080800"/>
            <a:ext cx="8257680" cy="401400"/>
          </a:xfrm>
          <a:prstGeom prst="rect">
            <a:avLst/>
          </a:prstGeom>
          <a:ln>
            <a:noFill/>
          </a:ln>
        </p:spPr>
      </p:pic>
      <p:pic>
        <p:nvPicPr>
          <p:cNvPr id="387" name="Shape 220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311760" y="2522880"/>
            <a:ext cx="8386920" cy="429480"/>
          </a:xfrm>
          <a:prstGeom prst="rect">
            <a:avLst/>
          </a:prstGeom>
          <a:ln>
            <a:noFill/>
          </a:ln>
        </p:spPr>
      </p:pic>
      <p:pic>
        <p:nvPicPr>
          <p:cNvPr id="388" name="Shape 221" descr=""/>
          <p:cNvPicPr/>
          <p:nvPr/>
        </p:nvPicPr>
        <p:blipFill>
          <a:blip r:embed="rId5"/>
          <a:stretch>
            <a:fillRect/>
          </a:stretch>
        </p:blipFill>
        <p:spPr>
          <a:xfrm>
            <a:off x="311760" y="2993040"/>
            <a:ext cx="8336520" cy="487080"/>
          </a:xfrm>
          <a:prstGeom prst="rect">
            <a:avLst/>
          </a:prstGeom>
          <a:ln>
            <a:noFill/>
          </a:ln>
        </p:spPr>
      </p:pic>
      <p:pic>
        <p:nvPicPr>
          <p:cNvPr id="389" name="Shape 222" descr=""/>
          <p:cNvPicPr/>
          <p:nvPr/>
        </p:nvPicPr>
        <p:blipFill>
          <a:blip r:embed="rId6"/>
          <a:stretch>
            <a:fillRect/>
          </a:stretch>
        </p:blipFill>
        <p:spPr>
          <a:xfrm>
            <a:off x="311760" y="3480480"/>
            <a:ext cx="8215200" cy="515160"/>
          </a:xfrm>
          <a:prstGeom prst="rect">
            <a:avLst/>
          </a:prstGeom>
          <a:ln>
            <a:noFill/>
          </a:ln>
        </p:spPr>
      </p:pic>
      <p:pic>
        <p:nvPicPr>
          <p:cNvPr id="390" name="Shape 223" descr=""/>
          <p:cNvPicPr/>
          <p:nvPr/>
        </p:nvPicPr>
        <p:blipFill>
          <a:blip r:embed="rId7"/>
          <a:stretch>
            <a:fillRect/>
          </a:stretch>
        </p:blipFill>
        <p:spPr>
          <a:xfrm>
            <a:off x="311760" y="3990960"/>
            <a:ext cx="8336520" cy="484920"/>
          </a:xfrm>
          <a:prstGeom prst="rect">
            <a:avLst/>
          </a:prstGeom>
          <a:ln>
            <a:noFill/>
          </a:ln>
        </p:spPr>
      </p:pic>
      <p:pic>
        <p:nvPicPr>
          <p:cNvPr id="391" name="Picture 10" descr=""/>
          <p:cNvPicPr/>
          <p:nvPr/>
        </p:nvPicPr>
        <p:blipFill>
          <a:blip r:embed="rId8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92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68E5D2A3-CE07-470D-8F02-E057DD9049C7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79" dur="indefinite" restart="never" nodeType="tmRoot">
          <p:childTnLst>
            <p:seq>
              <p:cTn id="8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WAL-e dependencies</a:t>
            </a:r>
            <a:endParaRPr/>
          </a:p>
        </p:txBody>
      </p:sp>
      <p:sp>
        <p:nvSpPr>
          <p:cNvPr id="394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395" name="Shape 230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152360"/>
            <a:ext cx="3695400" cy="3104640"/>
          </a:xfrm>
          <a:prstGeom prst="rect">
            <a:avLst/>
          </a:prstGeom>
          <a:ln>
            <a:noFill/>
          </a:ln>
        </p:spPr>
      </p:pic>
      <p:pic>
        <p:nvPicPr>
          <p:cNvPr id="396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397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8111886B-E0E7-4BB8-A6A5-56E16F7EC122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81" dur="indefinite" restart="never" nodeType="tmRoot">
          <p:childTnLst>
            <p:seq>
              <p:cTn id="8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TextShape 1"/>
          <p:cNvSpPr txBox="1"/>
          <p:nvPr/>
        </p:nvSpPr>
        <p:spPr>
          <a:xfrm>
            <a:off x="311760" y="2505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Custom Monitoring</a:t>
            </a:r>
            <a:endParaRPr/>
          </a:p>
        </p:txBody>
      </p:sp>
      <p:pic>
        <p:nvPicPr>
          <p:cNvPr id="399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49560" y="1648800"/>
            <a:ext cx="8520120" cy="1185840"/>
          </a:xfrm>
          <a:prstGeom prst="rect">
            <a:avLst/>
          </a:prstGeom>
          <a:ln>
            <a:noFill/>
          </a:ln>
        </p:spPr>
      </p:pic>
      <p:pic>
        <p:nvPicPr>
          <p:cNvPr id="400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01" name="TextShape 2"/>
          <p:cNvSpPr txBox="1"/>
          <p:nvPr/>
        </p:nvSpPr>
        <p:spPr>
          <a:xfrm>
            <a:off x="498960" y="3402360"/>
            <a:ext cx="6633360" cy="346680"/>
          </a:xfrm>
          <a:prstGeom prst="rect">
            <a:avLst/>
          </a:prstGeom>
        </p:spPr>
        <p:txBody>
          <a:bodyPr lIns="90000" rIns="90000" tIns="45000" bIns="45000"/>
          <a:p>
            <a:r>
              <a:rPr lang="en-US">
                <a:solidFill>
                  <a:srgbClr val="0000ff"/>
                </a:solidFill>
                <a:latin typeface="Arial"/>
              </a:rPr>
              <a:t>http://docs.ansible.com/ansible/list_of_monitoring_modules.html</a:t>
            </a:r>
            <a:endParaRPr/>
          </a:p>
        </p:txBody>
      </p:sp>
    </p:spTree>
  </p:cSld>
  <p:timing>
    <p:tnLst>
      <p:par>
        <p:cTn id="83" dur="indefinite" restart="never" nodeType="tmRoot">
          <p:childTnLst>
            <p:seq>
              <p:cTn id="8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CloudWatch Monitoring </a:t>
            </a:r>
            <a:endParaRPr/>
          </a:p>
        </p:txBody>
      </p:sp>
      <p:pic>
        <p:nvPicPr>
          <p:cNvPr id="403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914400"/>
            <a:ext cx="8375040" cy="38404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85" dur="indefinite" restart="never" nodeType="tmRoot">
          <p:childTnLst>
            <p:seq>
              <p:cTn id="8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Failover</a:t>
            </a:r>
            <a:endParaRPr/>
          </a:p>
        </p:txBody>
      </p:sp>
      <p:sp>
        <p:nvSpPr>
          <p:cNvPr id="405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Boolean parameter: </a:t>
            </a:r>
            <a:endParaRPr/>
          </a:p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promote_slave: False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406" name="Shape 24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33440" y="3398400"/>
            <a:ext cx="5121720" cy="769680"/>
          </a:xfrm>
          <a:prstGeom prst="rect">
            <a:avLst/>
          </a:prstGeom>
          <a:ln>
            <a:noFill/>
          </a:ln>
        </p:spPr>
      </p:pic>
      <p:pic>
        <p:nvPicPr>
          <p:cNvPr id="407" name="Shape 24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33440" y="2252520"/>
            <a:ext cx="6735600" cy="769680"/>
          </a:xfrm>
          <a:prstGeom prst="rect">
            <a:avLst/>
          </a:prstGeom>
          <a:ln>
            <a:noFill/>
          </a:ln>
        </p:spPr>
      </p:pic>
      <p:pic>
        <p:nvPicPr>
          <p:cNvPr id="408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09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4EDDA9F2-175C-4EB8-B917-91D2B63C3D4C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87" dur="indefinite" restart="never" nodeType="tmRoot">
          <p:childTnLst>
            <p:seq>
              <p:cTn id="8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pic>
        <p:nvPicPr>
          <p:cNvPr id="411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74320" y="2103120"/>
            <a:ext cx="8520120" cy="587880"/>
          </a:xfrm>
          <a:prstGeom prst="rect">
            <a:avLst/>
          </a:prstGeom>
          <a:ln>
            <a:noFill/>
          </a:ln>
        </p:spPr>
      </p:pic>
    </p:spTree>
  </p:cSld>
</p:sld>
</file>

<file path=ppt/slides/slide5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Completely Automated Failover</a:t>
            </a:r>
            <a:endParaRPr/>
          </a:p>
        </p:txBody>
      </p:sp>
      <p:pic>
        <p:nvPicPr>
          <p:cNvPr id="413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1161360" y="1097280"/>
            <a:ext cx="6336720" cy="3749040"/>
          </a:xfrm>
          <a:prstGeom prst="rect">
            <a:avLst/>
          </a:prstGeom>
          <a:ln>
            <a:noFill/>
          </a:ln>
        </p:spPr>
      </p:pic>
      <p:pic>
        <p:nvPicPr>
          <p:cNvPr id="414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15" name="TextShape 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7CD19AD3-32D4-4316-A95E-16290969451A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89" dur="indefinite" restart="never" nodeType="tmRoot">
          <p:childTnLst>
            <p:seq>
              <p:cTn id="9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Pgpool</a:t>
            </a:r>
            <a:endParaRPr/>
          </a:p>
        </p:txBody>
      </p:sp>
      <p:pic>
        <p:nvPicPr>
          <p:cNvPr id="417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58120" y="3399120"/>
            <a:ext cx="8520120" cy="532800"/>
          </a:xfrm>
          <a:prstGeom prst="rect">
            <a:avLst/>
          </a:prstGeom>
          <a:ln>
            <a:noFill/>
          </a:ln>
        </p:spPr>
      </p:pic>
      <p:pic>
        <p:nvPicPr>
          <p:cNvPr id="418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74320" y="1017360"/>
            <a:ext cx="8503920" cy="19202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1" dur="indefinite" restart="never" nodeType="tmRoot">
          <p:childTnLst>
            <p:seq>
              <p:cTn id="9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PgPool</a:t>
            </a:r>
            <a:endParaRPr/>
          </a:p>
        </p:txBody>
      </p:sp>
      <p:pic>
        <p:nvPicPr>
          <p:cNvPr id="420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400" y="1381680"/>
            <a:ext cx="8520120" cy="29570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3" dur="indefinite" restart="never" nodeType="tmRoot">
          <p:childTnLst>
            <p:seq>
              <p:cTn id="9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Watchdog</a:t>
            </a:r>
            <a:endParaRPr/>
          </a:p>
        </p:txBody>
      </p:sp>
      <p:pic>
        <p:nvPicPr>
          <p:cNvPr id="422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33800" y="881640"/>
            <a:ext cx="6972840" cy="38732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5" dur="indefinite" restart="never" nodeType="tmRoot">
          <p:childTnLst>
            <p:seq>
              <p:cTn id="9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Watchdog</a:t>
            </a:r>
            <a:endParaRPr/>
          </a:p>
        </p:txBody>
      </p:sp>
      <p:pic>
        <p:nvPicPr>
          <p:cNvPr id="424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65760" y="1097280"/>
            <a:ext cx="7863840" cy="35661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7" dur="indefinite" restart="never" nodeType="tmRoot">
          <p:childTnLst>
            <p:seq>
              <p:cTn id="9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lIns="0" rIns="0" tIns="0" bIns="0" anchor="ctr"/>
          <a:p>
            <a:r>
              <a:rPr lang="en-US" sz="1400">
                <a:latin typeface="Arial"/>
              </a:rPr>
              <a:t>PgPool + Watchdog</a:t>
            </a:r>
            <a:endParaRPr/>
          </a:p>
        </p:txBody>
      </p:sp>
      <p:pic>
        <p:nvPicPr>
          <p:cNvPr id="426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65760" y="914400"/>
            <a:ext cx="8138160" cy="37490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9" dur="indefinite" restart="never" nodeType="tmRoot">
          <p:childTnLst>
            <p:seq>
              <p:cTn id="10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Virtual IPs</a:t>
            </a:r>
            <a:endParaRPr/>
          </a:p>
        </p:txBody>
      </p:sp>
      <p:sp>
        <p:nvSpPr>
          <p:cNvPr id="428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lang="en-US" sz="2100">
                <a:solidFill>
                  <a:srgbClr val="000000"/>
                </a:solidFill>
                <a:latin typeface="Calibri"/>
              </a:rPr>
              <a:t>Elastic IP in AWS: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429" name="Shape 257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31280" y="1665360"/>
            <a:ext cx="3981240" cy="609120"/>
          </a:xfrm>
          <a:prstGeom prst="rect">
            <a:avLst/>
          </a:prstGeom>
          <a:ln>
            <a:noFill/>
          </a:ln>
        </p:spPr>
      </p:pic>
      <p:pic>
        <p:nvPicPr>
          <p:cNvPr id="430" name="Shape 258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11760" y="2275200"/>
            <a:ext cx="4981320" cy="2504880"/>
          </a:xfrm>
          <a:prstGeom prst="rect">
            <a:avLst/>
          </a:prstGeom>
          <a:ln>
            <a:noFill/>
          </a:ln>
        </p:spPr>
      </p:pic>
      <p:pic>
        <p:nvPicPr>
          <p:cNvPr id="431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32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591D996F-C5FE-404A-B5D3-EB81DD10F44D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101" dur="indefinite" restart="never" nodeType="tmRoot">
          <p:childTnLst>
            <p:seq>
              <p:cTn id="10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Pgpass file</a:t>
            </a:r>
            <a:endParaRPr/>
          </a:p>
        </p:txBody>
      </p:sp>
      <p:sp>
        <p:nvSpPr>
          <p:cNvPr id="434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435" name="Shape 265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152360"/>
            <a:ext cx="4905000" cy="942480"/>
          </a:xfrm>
          <a:prstGeom prst="rect">
            <a:avLst/>
          </a:prstGeom>
          <a:ln>
            <a:noFill/>
          </a:ln>
        </p:spPr>
      </p:pic>
      <p:pic>
        <p:nvPicPr>
          <p:cNvPr id="436" name="Shape 266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11760" y="2257920"/>
            <a:ext cx="4647960" cy="1304640"/>
          </a:xfrm>
          <a:prstGeom prst="rect">
            <a:avLst/>
          </a:prstGeom>
          <a:ln>
            <a:noFill/>
          </a:ln>
        </p:spPr>
      </p:pic>
      <p:pic>
        <p:nvPicPr>
          <p:cNvPr id="437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38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1287DFC8-C0D9-4751-A2C0-724C2D90F96C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103" dur="indefinite" restart="never" nodeType="tmRoot">
          <p:childTnLst>
            <p:seq>
              <p:cTn id="10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Slave Rebuild</a:t>
            </a:r>
            <a:endParaRPr/>
          </a:p>
        </p:txBody>
      </p:sp>
      <p:sp>
        <p:nvSpPr>
          <p:cNvPr id="440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Switch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Base backup </a:t>
            </a:r>
            <a:endParaRPr/>
          </a:p>
        </p:txBody>
      </p:sp>
      <p:pic>
        <p:nvPicPr>
          <p:cNvPr id="441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42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947F8289-2C38-44D6-B0E4-47CF010EF911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  <p:pic>
        <p:nvPicPr>
          <p:cNvPr id="443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448720" y="1307160"/>
            <a:ext cx="2037960" cy="2473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05" dur="indefinite" restart="never" nodeType="tmRoot">
          <p:childTnLst>
            <p:seq>
              <p:cTn id="10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pg_rewind</a:t>
            </a:r>
            <a:endParaRPr/>
          </a:p>
        </p:txBody>
      </p:sp>
      <p:sp>
        <p:nvSpPr>
          <p:cNvPr id="445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Synchronize a PostgreSQL cluster with another copy of the same cluster, after the clusters' timelines have diverged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9.5 and above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Superuser access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wal_log_hints = 'on' or enable data checksums</a:t>
            </a:r>
            <a:endParaRPr/>
          </a:p>
        </p:txBody>
      </p:sp>
      <p:pic>
        <p:nvPicPr>
          <p:cNvPr id="446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47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25F0979D-C830-4571-9DB4-458FD185A712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107" dur="indefinite" restart="never" nodeType="tmRoot">
          <p:childTnLst>
            <p:seq>
              <p:cTn id="10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Cronjobs</a:t>
            </a:r>
            <a:endParaRPr/>
          </a:p>
        </p:txBody>
      </p:sp>
      <p:sp>
        <p:nvSpPr>
          <p:cNvPr id="449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endParaRPr/>
          </a:p>
        </p:txBody>
      </p:sp>
      <p:pic>
        <p:nvPicPr>
          <p:cNvPr id="450" name="Shape 285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11760" y="1329480"/>
            <a:ext cx="8419680" cy="1213920"/>
          </a:xfrm>
          <a:prstGeom prst="rect">
            <a:avLst/>
          </a:prstGeom>
          <a:ln>
            <a:noFill/>
          </a:ln>
        </p:spPr>
      </p:pic>
      <p:pic>
        <p:nvPicPr>
          <p:cNvPr id="451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52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F4D2F13C-C4B6-436E-A73E-3979D9B3F838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109" dur="indefinite" restart="never" nodeType="tmRoot">
          <p:childTnLst>
            <p:seq>
              <p:cTn id="1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TextShape 1"/>
          <p:cNvSpPr txBox="1"/>
          <p:nvPr/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pPr>
              <a:lnSpc>
                <a:spcPct val="100000"/>
              </a:lnSpc>
            </a:pPr>
            <a:r>
              <a:rPr b="1" lang="en-US" sz="3300">
                <a:solidFill>
                  <a:srgbClr val="c00000"/>
                </a:solidFill>
                <a:latin typeface="Calibri Light"/>
              </a:rPr>
              <a:t>Useful Links</a:t>
            </a:r>
            <a:endParaRPr/>
          </a:p>
        </p:txBody>
      </p:sp>
      <p:sp>
        <p:nvSpPr>
          <p:cNvPr id="454" name="TextShape 2"/>
          <p:cNvSpPr txBox="1"/>
          <p:nvPr/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https://github.com/payals/postgresql_automation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https://galaxy.ansible.com/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http://docs.ansible.com/</a:t>
            </a:r>
            <a:endParaRPr/>
          </a:p>
          <a:p>
            <a:pPr>
              <a:buSzPct val="45000"/>
              <a:buFont typeface="StarSymbol"/>
              <a:buChar char=""/>
            </a:pPr>
            <a:r>
              <a:rPr lang="en-US" sz="2100">
                <a:latin typeface="Calibri"/>
              </a:rPr>
              <a:t>https://www.terraform.io/docs/</a:t>
            </a:r>
            <a:endParaRPr/>
          </a:p>
          <a:p>
            <a:pPr>
              <a:buSzPct val="45000"/>
              <a:buFont typeface="StarSymbol"/>
              <a:buChar char=""/>
            </a:pPr>
            <a:endParaRPr/>
          </a:p>
        </p:txBody>
      </p:sp>
      <p:pic>
        <p:nvPicPr>
          <p:cNvPr id="455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56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EE3EE326-5BE0-4EA7-B0A2-231D706A0B02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111" dur="indefinite" restart="never" nodeType="tmRoot">
          <p:childTnLst>
            <p:seq>
              <p:cTn id="1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TextShape 1"/>
          <p:cNvSpPr txBox="1"/>
          <p:nvPr/>
        </p:nvSpPr>
        <p:spPr>
          <a:xfrm>
            <a:off x="311760" y="2151000"/>
            <a:ext cx="8520120" cy="8413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r>
              <a:rPr b="1" lang="en-US" sz="3600">
                <a:solidFill>
                  <a:srgbClr val="c00000"/>
                </a:solidFill>
                <a:latin typeface="Calibri Light"/>
              </a:rPr>
              <a:t>Questions?</a:t>
            </a:r>
            <a:endParaRPr/>
          </a:p>
        </p:txBody>
      </p:sp>
      <p:pic>
        <p:nvPicPr>
          <p:cNvPr id="458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400" y="225360"/>
            <a:ext cx="1142640" cy="304560"/>
          </a:xfrm>
          <a:prstGeom prst="rect">
            <a:avLst/>
          </a:prstGeom>
          <a:ln>
            <a:noFill/>
          </a:ln>
        </p:spPr>
      </p:pic>
      <p:sp>
        <p:nvSpPr>
          <p:cNvPr id="459" name="TextShape 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>
              <a:lnSpc>
                <a:spcPct val="100000"/>
              </a:lnSpc>
            </a:pPr>
            <a:fld id="{60BAD293-D3BE-441D-BFAB-5CCE72BEA7C8}" type="slidenum">
              <a:rPr lang="en-US" sz="900">
                <a:solidFill>
                  <a:srgbClr val="8b8b8b"/>
                </a:solidFill>
                <a:latin typeface="Arial"/>
                <a:ea typeface="Arial"/>
              </a:rPr>
              <a:t>&lt;number&gt;</a:t>
            </a:fld>
            <a:endParaRPr/>
          </a:p>
        </p:txBody>
      </p:sp>
    </p:spTree>
  </p:cSld>
  <p:timing>
    <p:tnLst>
      <p:par>
        <p:cTn id="113" dur="indefinite" restart="never" nodeType="tmRoot">
          <p:childTnLst>
            <p:seq>
              <p:cTn id="1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